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SemiBold"/>
      <p:regular r:id="rId22"/>
      <p:bold r:id="rId23"/>
      <p:italic r:id="rId24"/>
      <p:boldItalic r:id="rId25"/>
    </p:embeddedFont>
    <p:embeddedFont>
      <p:font typeface="Montserrat"/>
      <p:regular r:id="rId26"/>
      <p:bold r:id="rId27"/>
      <p:italic r:id="rId28"/>
      <p:boldItalic r:id="rId29"/>
    </p:embeddedFont>
    <p:embeddedFont>
      <p:font typeface="Bebas Neue"/>
      <p:regular r:id="rId30"/>
    </p:embeddedFont>
    <p:embeddedFont>
      <p:font typeface="Montserrat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SemiBold-regular.fntdata"/><Relationship Id="rId21" Type="http://schemas.openxmlformats.org/officeDocument/2006/relationships/slide" Target="slides/slide17.xml"/><Relationship Id="rId24" Type="http://schemas.openxmlformats.org/officeDocument/2006/relationships/font" Target="fonts/MontserratSemiBold-italic.fntdata"/><Relationship Id="rId23" Type="http://schemas.openxmlformats.org/officeDocument/2006/relationships/font" Target="fonts/Montserrat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font" Target="fonts/MontserratSemiBold-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Bold-bold.fntdata"/><Relationship Id="rId30" Type="http://schemas.openxmlformats.org/officeDocument/2006/relationships/font" Target="fonts/BebasNeue-regular.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ontserratExtra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edcdf0ce54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edcdf0ce54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3b961c3c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3b961c3c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23b961c3c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23b961c3c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23b961c3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23b961c3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23b961c3c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23b961c3c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219ee6b7d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219ee6b7d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edcdf0ce54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edcdf0ce54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f0514098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f0514098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edcdf0ce54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edcdf0ce54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edcdf0ce5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edcdf0ce5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edc8adf610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edc8adf610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dcdf0ce54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dcdf0ce54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edcdf0ce54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edcdf0ce54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23b961c3c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23b961c3c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23b961c3c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23b961c3c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23b961c3c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23b961c3c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edcdf0ce5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edcdf0ce5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0" name="Google Shape;10;p2"/>
          <p:cNvSpPr txBox="1"/>
          <p:nvPr>
            <p:ph type="ctrTitle"/>
          </p:nvPr>
        </p:nvSpPr>
        <p:spPr>
          <a:xfrm>
            <a:off x="715100" y="1090350"/>
            <a:ext cx="4430400" cy="2561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nSpc>
                <a:spcPct val="90000"/>
              </a:lnSpc>
              <a:spcBef>
                <a:spcPts val="0"/>
              </a:spcBef>
              <a:spcAft>
                <a:spcPts val="0"/>
              </a:spcAft>
              <a:buClr>
                <a:srgbClr val="191919"/>
              </a:buClr>
              <a:buSzPts val="5200"/>
              <a:buNone/>
              <a:defRPr sz="55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5100" y="3651750"/>
            <a:ext cx="4430400" cy="401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715099" y="423031"/>
            <a:ext cx="207172" cy="321077"/>
            <a:chOff x="815599" y="717719"/>
            <a:chExt cx="207172" cy="321077"/>
          </a:xfrm>
        </p:grpSpPr>
        <p:sp>
          <p:nvSpPr>
            <p:cNvPr id="13" name="Google Shape;13;p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5916450" y="4459852"/>
            <a:ext cx="207172" cy="554372"/>
            <a:chOff x="568750" y="238125"/>
            <a:chExt cx="402275" cy="1076450"/>
          </a:xfrm>
        </p:grpSpPr>
        <p:sp>
          <p:nvSpPr>
            <p:cNvPr id="18" name="Google Shape;18;p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 name="Google Shape;24;p2"/>
          <p:cNvGrpSpPr/>
          <p:nvPr/>
        </p:nvGrpSpPr>
        <p:grpSpPr>
          <a:xfrm flipH="1" rot="10800000">
            <a:off x="7685099" y="324194"/>
            <a:ext cx="207172" cy="321077"/>
            <a:chOff x="815599" y="717719"/>
            <a:chExt cx="207172" cy="321077"/>
          </a:xfrm>
        </p:grpSpPr>
        <p:sp>
          <p:nvSpPr>
            <p:cNvPr id="25" name="Google Shape;25;p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4" name="Shape 204"/>
        <p:cNvGrpSpPr/>
        <p:nvPr/>
      </p:nvGrpSpPr>
      <p:grpSpPr>
        <a:xfrm>
          <a:off x="0" y="0"/>
          <a:ext cx="0" cy="0"/>
          <a:chOff x="0" y="0"/>
          <a:chExt cx="0" cy="0"/>
        </a:xfrm>
      </p:grpSpPr>
      <p:pic>
        <p:nvPicPr>
          <p:cNvPr id="205" name="Google Shape;205;p11"/>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06" name="Google Shape;206;p11"/>
          <p:cNvSpPr txBox="1"/>
          <p:nvPr>
            <p:ph hasCustomPrompt="1" type="title"/>
          </p:nvPr>
        </p:nvSpPr>
        <p:spPr>
          <a:xfrm>
            <a:off x="906780" y="1354400"/>
            <a:ext cx="6809100" cy="18351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SzPts val="9600"/>
              <a:buNone/>
              <a:defRPr b="1" sz="11000">
                <a:solidFill>
                  <a:schemeClr val="accent2"/>
                </a:solidFill>
                <a:latin typeface="Montserrat"/>
                <a:ea typeface="Montserrat"/>
                <a:cs typeface="Montserrat"/>
                <a:sym typeface="Montserra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7" name="Google Shape;207;p11"/>
          <p:cNvSpPr txBox="1"/>
          <p:nvPr>
            <p:ph idx="1" type="subTitle"/>
          </p:nvPr>
        </p:nvSpPr>
        <p:spPr>
          <a:xfrm>
            <a:off x="906450" y="3189425"/>
            <a:ext cx="6809100" cy="599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08" name="Google Shape;208;p11"/>
          <p:cNvGrpSpPr/>
          <p:nvPr/>
        </p:nvGrpSpPr>
        <p:grpSpPr>
          <a:xfrm>
            <a:off x="8115374" y="213931"/>
            <a:ext cx="207172" cy="321077"/>
            <a:chOff x="815599" y="717719"/>
            <a:chExt cx="207172" cy="321077"/>
          </a:xfrm>
        </p:grpSpPr>
        <p:sp>
          <p:nvSpPr>
            <p:cNvPr id="209" name="Google Shape;209;p1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1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3" name="Google Shape;213;p11"/>
          <p:cNvGrpSpPr/>
          <p:nvPr/>
        </p:nvGrpSpPr>
        <p:grpSpPr>
          <a:xfrm flipH="1">
            <a:off x="294749" y="3302681"/>
            <a:ext cx="207172" cy="321077"/>
            <a:chOff x="815599" y="717719"/>
            <a:chExt cx="207172" cy="321077"/>
          </a:xfrm>
        </p:grpSpPr>
        <p:sp>
          <p:nvSpPr>
            <p:cNvPr id="214" name="Google Shape;214;p1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1"/>
          <p:cNvGrpSpPr/>
          <p:nvPr/>
        </p:nvGrpSpPr>
        <p:grpSpPr>
          <a:xfrm rot="-5400000">
            <a:off x="3115550" y="4075340"/>
            <a:ext cx="207172" cy="554372"/>
            <a:chOff x="568750" y="238125"/>
            <a:chExt cx="402275" cy="1076450"/>
          </a:xfrm>
        </p:grpSpPr>
        <p:sp>
          <p:nvSpPr>
            <p:cNvPr id="219" name="Google Shape;219;p1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225" name="Shape 2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26"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228" name="Google Shape;228;p13"/>
          <p:cNvSpPr txBox="1"/>
          <p:nvPr>
            <p:ph type="title"/>
          </p:nvPr>
        </p:nvSpPr>
        <p:spPr>
          <a:xfrm>
            <a:off x="1794300" y="1417300"/>
            <a:ext cx="24318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29" name="Google Shape;229;p13"/>
          <p:cNvSpPr txBox="1"/>
          <p:nvPr>
            <p:ph hasCustomPrompt="1" idx="2" type="title"/>
          </p:nvPr>
        </p:nvSpPr>
        <p:spPr>
          <a:xfrm>
            <a:off x="948600" y="1417300"/>
            <a:ext cx="14421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p:nvPr>
            <p:ph idx="1" type="subTitle"/>
          </p:nvPr>
        </p:nvSpPr>
        <p:spPr>
          <a:xfrm>
            <a:off x="1794300" y="2080025"/>
            <a:ext cx="2432400" cy="4848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1" name="Google Shape;231;p13"/>
          <p:cNvSpPr txBox="1"/>
          <p:nvPr>
            <p:ph idx="3" type="title"/>
          </p:nvPr>
        </p:nvSpPr>
        <p:spPr>
          <a:xfrm>
            <a:off x="5633250" y="1417300"/>
            <a:ext cx="24324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2" name="Google Shape;232;p13"/>
          <p:cNvSpPr txBox="1"/>
          <p:nvPr>
            <p:ph hasCustomPrompt="1" idx="4" type="title"/>
          </p:nvPr>
        </p:nvSpPr>
        <p:spPr>
          <a:xfrm>
            <a:off x="4800600" y="1417300"/>
            <a:ext cx="15009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p:nvPr>
            <p:ph idx="5" type="subTitle"/>
          </p:nvPr>
        </p:nvSpPr>
        <p:spPr>
          <a:xfrm>
            <a:off x="5633250" y="2080013"/>
            <a:ext cx="2432400" cy="4848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4" name="Google Shape;234;p13"/>
          <p:cNvSpPr txBox="1"/>
          <p:nvPr>
            <p:ph idx="6" type="title"/>
          </p:nvPr>
        </p:nvSpPr>
        <p:spPr>
          <a:xfrm>
            <a:off x="1794300" y="3142847"/>
            <a:ext cx="24324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5" name="Google Shape;235;p13"/>
          <p:cNvSpPr txBox="1"/>
          <p:nvPr>
            <p:ph hasCustomPrompt="1" idx="7" type="title"/>
          </p:nvPr>
        </p:nvSpPr>
        <p:spPr>
          <a:xfrm>
            <a:off x="948600" y="3142847"/>
            <a:ext cx="14421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p:nvPr>
            <p:ph idx="8" type="subTitle"/>
          </p:nvPr>
        </p:nvSpPr>
        <p:spPr>
          <a:xfrm>
            <a:off x="1794300" y="3805569"/>
            <a:ext cx="2432400" cy="4848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37" name="Google Shape;237;p13"/>
          <p:cNvSpPr txBox="1"/>
          <p:nvPr>
            <p:ph idx="9" type="title"/>
          </p:nvPr>
        </p:nvSpPr>
        <p:spPr>
          <a:xfrm>
            <a:off x="5633250" y="3142803"/>
            <a:ext cx="2432400" cy="5865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2400"/>
              <a:buNone/>
              <a:defRPr i="1" sz="2000"/>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p:txBody>
      </p:sp>
      <p:sp>
        <p:nvSpPr>
          <p:cNvPr id="238" name="Google Shape;238;p13"/>
          <p:cNvSpPr txBox="1"/>
          <p:nvPr>
            <p:ph hasCustomPrompt="1" idx="13" type="title"/>
          </p:nvPr>
        </p:nvSpPr>
        <p:spPr>
          <a:xfrm>
            <a:off x="4800600" y="3142803"/>
            <a:ext cx="1500900" cy="5853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p:nvPr>
            <p:ph idx="14" type="subTitle"/>
          </p:nvPr>
        </p:nvSpPr>
        <p:spPr>
          <a:xfrm>
            <a:off x="5633250" y="3805535"/>
            <a:ext cx="2432400" cy="484800"/>
          </a:xfrm>
          <a:prstGeom prst="rect">
            <a:avLst/>
          </a:prstGeom>
          <a:solidFill>
            <a:schemeClr val="accent3"/>
          </a:solid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40" name="Google Shape;240;p13"/>
          <p:cNvSpPr txBox="1"/>
          <p:nvPr>
            <p:ph idx="15" type="title"/>
          </p:nvPr>
        </p:nvSpPr>
        <p:spPr>
          <a:xfrm>
            <a:off x="720000" y="535000"/>
            <a:ext cx="7704000" cy="5865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1" name="Google Shape;241;p13"/>
          <p:cNvGrpSpPr/>
          <p:nvPr/>
        </p:nvGrpSpPr>
        <p:grpSpPr>
          <a:xfrm>
            <a:off x="8648774" y="1605106"/>
            <a:ext cx="207172" cy="321077"/>
            <a:chOff x="815599" y="717719"/>
            <a:chExt cx="207172" cy="321077"/>
          </a:xfrm>
        </p:grpSpPr>
        <p:sp>
          <p:nvSpPr>
            <p:cNvPr id="242" name="Google Shape;242;p1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1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1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1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46" name="Google Shape;246;p13"/>
          <p:cNvGrpSpPr/>
          <p:nvPr/>
        </p:nvGrpSpPr>
        <p:grpSpPr>
          <a:xfrm rot="5400000">
            <a:off x="8048125" y="4543940"/>
            <a:ext cx="207172" cy="554372"/>
            <a:chOff x="568750" y="238125"/>
            <a:chExt cx="402275" cy="1076450"/>
          </a:xfrm>
        </p:grpSpPr>
        <p:sp>
          <p:nvSpPr>
            <p:cNvPr id="247" name="Google Shape;247;p1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3"/>
          <p:cNvGrpSpPr/>
          <p:nvPr/>
        </p:nvGrpSpPr>
        <p:grpSpPr>
          <a:xfrm flipH="1">
            <a:off x="294749" y="3302681"/>
            <a:ext cx="207172" cy="321077"/>
            <a:chOff x="815599" y="717719"/>
            <a:chExt cx="207172" cy="321077"/>
          </a:xfrm>
        </p:grpSpPr>
        <p:sp>
          <p:nvSpPr>
            <p:cNvPr id="254" name="Google Shape;254;p1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58" name="Shape 258"/>
        <p:cNvGrpSpPr/>
        <p:nvPr/>
      </p:nvGrpSpPr>
      <p:grpSpPr>
        <a:xfrm>
          <a:off x="0" y="0"/>
          <a:ext cx="0" cy="0"/>
          <a:chOff x="0" y="0"/>
          <a:chExt cx="0" cy="0"/>
        </a:xfrm>
      </p:grpSpPr>
      <p:pic>
        <p:nvPicPr>
          <p:cNvPr id="259" name="Google Shape;259;p14"/>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60" name="Google Shape;260;p14"/>
          <p:cNvSpPr txBox="1"/>
          <p:nvPr>
            <p:ph type="title"/>
          </p:nvPr>
        </p:nvSpPr>
        <p:spPr>
          <a:xfrm>
            <a:off x="715100" y="3505113"/>
            <a:ext cx="5704800" cy="79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21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1" name="Google Shape;261;p14"/>
          <p:cNvSpPr txBox="1"/>
          <p:nvPr>
            <p:ph idx="1" type="subTitle"/>
          </p:nvPr>
        </p:nvSpPr>
        <p:spPr>
          <a:xfrm>
            <a:off x="715100" y="838588"/>
            <a:ext cx="5704800" cy="2666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800">
                <a:latin typeface="Montserrat"/>
                <a:ea typeface="Montserrat"/>
                <a:cs typeface="Montserrat"/>
                <a:sym typeface="Montserrat"/>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262" name="Google Shape;262;p14"/>
          <p:cNvGrpSpPr/>
          <p:nvPr/>
        </p:nvGrpSpPr>
        <p:grpSpPr>
          <a:xfrm rot="-5400000">
            <a:off x="8081836" y="4484861"/>
            <a:ext cx="290453" cy="699769"/>
            <a:chOff x="932686" y="381461"/>
            <a:chExt cx="290453" cy="699769"/>
          </a:xfrm>
        </p:grpSpPr>
        <p:sp>
          <p:nvSpPr>
            <p:cNvPr id="263" name="Google Shape;263;p1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4"/>
          <p:cNvGrpSpPr/>
          <p:nvPr/>
        </p:nvGrpSpPr>
        <p:grpSpPr>
          <a:xfrm flipH="1" rot="5400000">
            <a:off x="290825" y="187247"/>
            <a:ext cx="207172" cy="321077"/>
            <a:chOff x="8428900" y="4287435"/>
            <a:chExt cx="207172" cy="321077"/>
          </a:xfrm>
        </p:grpSpPr>
        <p:sp>
          <p:nvSpPr>
            <p:cNvPr id="279" name="Google Shape;279;p1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4"/>
          <p:cNvGrpSpPr/>
          <p:nvPr/>
        </p:nvGrpSpPr>
        <p:grpSpPr>
          <a:xfrm>
            <a:off x="7520300" y="1454072"/>
            <a:ext cx="207172" cy="321077"/>
            <a:chOff x="8428900" y="4287435"/>
            <a:chExt cx="207172" cy="321077"/>
          </a:xfrm>
        </p:grpSpPr>
        <p:sp>
          <p:nvSpPr>
            <p:cNvPr id="284" name="Google Shape;284;p1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section 1">
  <p:cSld name="BLANK_1_1_2">
    <p:spTree>
      <p:nvGrpSpPr>
        <p:cNvPr id="288" name="Shape 288"/>
        <p:cNvGrpSpPr/>
        <p:nvPr/>
      </p:nvGrpSpPr>
      <p:grpSpPr>
        <a:xfrm>
          <a:off x="0" y="0"/>
          <a:ext cx="0" cy="0"/>
          <a:chOff x="0" y="0"/>
          <a:chExt cx="0" cy="0"/>
        </a:xfrm>
      </p:grpSpPr>
      <p:pic>
        <p:nvPicPr>
          <p:cNvPr id="289" name="Google Shape;289;p1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90" name="Google Shape;290;p15"/>
          <p:cNvSpPr txBox="1"/>
          <p:nvPr>
            <p:ph type="title"/>
          </p:nvPr>
        </p:nvSpPr>
        <p:spPr>
          <a:xfrm>
            <a:off x="2419900" y="2001300"/>
            <a:ext cx="6009000" cy="1580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91" name="Google Shape;291;p15"/>
          <p:cNvSpPr txBox="1"/>
          <p:nvPr>
            <p:ph hasCustomPrompt="1" idx="2" type="title"/>
          </p:nvPr>
        </p:nvSpPr>
        <p:spPr>
          <a:xfrm>
            <a:off x="6893200" y="967825"/>
            <a:ext cx="1535700" cy="10098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6000"/>
              <a:buNone/>
              <a:defRPr b="1" sz="69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p:nvPr>
            <p:ph idx="1" type="subTitle"/>
          </p:nvPr>
        </p:nvSpPr>
        <p:spPr>
          <a:xfrm>
            <a:off x="2419900" y="3581975"/>
            <a:ext cx="6009000" cy="593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293" name="Google Shape;293;p15"/>
          <p:cNvGrpSpPr/>
          <p:nvPr/>
        </p:nvGrpSpPr>
        <p:grpSpPr>
          <a:xfrm rot="-5400000">
            <a:off x="6613225" y="4374065"/>
            <a:ext cx="207172" cy="554372"/>
            <a:chOff x="568750" y="238125"/>
            <a:chExt cx="402275" cy="1076450"/>
          </a:xfrm>
        </p:grpSpPr>
        <p:sp>
          <p:nvSpPr>
            <p:cNvPr id="294" name="Google Shape;294;p1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15"/>
          <p:cNvGrpSpPr/>
          <p:nvPr/>
        </p:nvGrpSpPr>
        <p:grpSpPr>
          <a:xfrm>
            <a:off x="7882299" y="213919"/>
            <a:ext cx="207172" cy="321077"/>
            <a:chOff x="815599" y="717719"/>
            <a:chExt cx="207172" cy="321077"/>
          </a:xfrm>
        </p:grpSpPr>
        <p:sp>
          <p:nvSpPr>
            <p:cNvPr id="301" name="Google Shape;301;p1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15"/>
          <p:cNvGrpSpPr/>
          <p:nvPr/>
        </p:nvGrpSpPr>
        <p:grpSpPr>
          <a:xfrm>
            <a:off x="715099" y="330544"/>
            <a:ext cx="207172" cy="204262"/>
            <a:chOff x="766374" y="330733"/>
            <a:chExt cx="207172" cy="204262"/>
          </a:xfrm>
        </p:grpSpPr>
        <p:sp>
          <p:nvSpPr>
            <p:cNvPr id="306" name="Google Shape;306;p15"/>
            <p:cNvSpPr/>
            <p:nvPr/>
          </p:nvSpPr>
          <p:spPr>
            <a:xfrm flipH="1" rot="10800000">
              <a:off x="766374" y="4475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flipH="1" rot="10800000">
              <a:off x="886086" y="447535"/>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5"/>
            <p:cNvSpPr/>
            <p:nvPr/>
          </p:nvSpPr>
          <p:spPr>
            <a:xfrm flipH="1" rot="10800000">
              <a:off x="886086" y="330733"/>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5"/>
          <p:cNvGrpSpPr/>
          <p:nvPr/>
        </p:nvGrpSpPr>
        <p:grpSpPr>
          <a:xfrm>
            <a:off x="569624" y="3194331"/>
            <a:ext cx="207172" cy="321077"/>
            <a:chOff x="815599" y="717719"/>
            <a:chExt cx="207172" cy="321077"/>
          </a:xfrm>
        </p:grpSpPr>
        <p:sp>
          <p:nvSpPr>
            <p:cNvPr id="310" name="Google Shape;310;p1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
    <p:spTree>
      <p:nvGrpSpPr>
        <p:cNvPr id="314" name="Shape 314"/>
        <p:cNvGrpSpPr/>
        <p:nvPr/>
      </p:nvGrpSpPr>
      <p:grpSpPr>
        <a:xfrm>
          <a:off x="0" y="0"/>
          <a:ext cx="0" cy="0"/>
          <a:chOff x="0" y="0"/>
          <a:chExt cx="0" cy="0"/>
        </a:xfrm>
      </p:grpSpPr>
      <p:pic>
        <p:nvPicPr>
          <p:cNvPr id="315" name="Google Shape;315;p1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16" name="Google Shape;316;p16"/>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17" name="Google Shape;317;p16"/>
          <p:cNvGrpSpPr/>
          <p:nvPr/>
        </p:nvGrpSpPr>
        <p:grpSpPr>
          <a:xfrm rot="5400000">
            <a:off x="6537113" y="4549190"/>
            <a:ext cx="207172" cy="554372"/>
            <a:chOff x="568750" y="238125"/>
            <a:chExt cx="402275" cy="1076450"/>
          </a:xfrm>
        </p:grpSpPr>
        <p:sp>
          <p:nvSpPr>
            <p:cNvPr id="318" name="Google Shape;318;p1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6"/>
          <p:cNvGrpSpPr/>
          <p:nvPr/>
        </p:nvGrpSpPr>
        <p:grpSpPr>
          <a:xfrm flipH="1">
            <a:off x="294749" y="3302681"/>
            <a:ext cx="207172" cy="321077"/>
            <a:chOff x="815599" y="717719"/>
            <a:chExt cx="207172" cy="321077"/>
          </a:xfrm>
        </p:grpSpPr>
        <p:sp>
          <p:nvSpPr>
            <p:cNvPr id="325" name="Google Shape;325;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6"/>
          <p:cNvGrpSpPr/>
          <p:nvPr/>
        </p:nvGrpSpPr>
        <p:grpSpPr>
          <a:xfrm flipH="1" rot="10800000">
            <a:off x="8647099" y="1467744"/>
            <a:ext cx="207172" cy="321077"/>
            <a:chOff x="815599" y="717719"/>
            <a:chExt cx="207172" cy="321077"/>
          </a:xfrm>
        </p:grpSpPr>
        <p:sp>
          <p:nvSpPr>
            <p:cNvPr id="330" name="Google Shape;330;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6"/>
          <p:cNvGrpSpPr/>
          <p:nvPr/>
        </p:nvGrpSpPr>
        <p:grpSpPr>
          <a:xfrm flipH="1" rot="-5400000">
            <a:off x="6157586" y="24815"/>
            <a:ext cx="207172" cy="554372"/>
            <a:chOff x="568750" y="238125"/>
            <a:chExt cx="402275" cy="1076450"/>
          </a:xfrm>
        </p:grpSpPr>
        <p:sp>
          <p:nvSpPr>
            <p:cNvPr id="335" name="Google Shape;335;p1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6"/>
          <p:cNvGrpSpPr/>
          <p:nvPr/>
        </p:nvGrpSpPr>
        <p:grpSpPr>
          <a:xfrm rot="10800000">
            <a:off x="285224" y="1572519"/>
            <a:ext cx="207172" cy="321077"/>
            <a:chOff x="815599" y="717719"/>
            <a:chExt cx="207172" cy="321077"/>
          </a:xfrm>
        </p:grpSpPr>
        <p:sp>
          <p:nvSpPr>
            <p:cNvPr id="342" name="Google Shape;342;p1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3_1">
    <p:spTree>
      <p:nvGrpSpPr>
        <p:cNvPr id="346" name="Shape 346"/>
        <p:cNvGrpSpPr/>
        <p:nvPr/>
      </p:nvGrpSpPr>
      <p:grpSpPr>
        <a:xfrm>
          <a:off x="0" y="0"/>
          <a:ext cx="0" cy="0"/>
          <a:chOff x="0" y="0"/>
          <a:chExt cx="0" cy="0"/>
        </a:xfrm>
      </p:grpSpPr>
      <p:pic>
        <p:nvPicPr>
          <p:cNvPr id="347" name="Google Shape;347;p17"/>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48" name="Google Shape;348;p17"/>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49" name="Google Shape;349;p17"/>
          <p:cNvGrpSpPr/>
          <p:nvPr/>
        </p:nvGrpSpPr>
        <p:grpSpPr>
          <a:xfrm rot="5400000">
            <a:off x="4051088" y="53390"/>
            <a:ext cx="207172" cy="554372"/>
            <a:chOff x="568750" y="238125"/>
            <a:chExt cx="402275" cy="1076450"/>
          </a:xfrm>
        </p:grpSpPr>
        <p:sp>
          <p:nvSpPr>
            <p:cNvPr id="350" name="Google Shape;350;p1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17"/>
          <p:cNvGrpSpPr/>
          <p:nvPr/>
        </p:nvGrpSpPr>
        <p:grpSpPr>
          <a:xfrm flipH="1">
            <a:off x="294749" y="3302681"/>
            <a:ext cx="207172" cy="321077"/>
            <a:chOff x="815599" y="717719"/>
            <a:chExt cx="207172" cy="321077"/>
          </a:xfrm>
        </p:grpSpPr>
        <p:sp>
          <p:nvSpPr>
            <p:cNvPr id="357" name="Google Shape;357;p1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7"/>
          <p:cNvGrpSpPr/>
          <p:nvPr/>
        </p:nvGrpSpPr>
        <p:grpSpPr>
          <a:xfrm flipH="1" rot="10800000">
            <a:off x="8047024" y="4690346"/>
            <a:ext cx="207172" cy="321077"/>
            <a:chOff x="815599" y="717719"/>
            <a:chExt cx="207172" cy="321077"/>
          </a:xfrm>
        </p:grpSpPr>
        <p:sp>
          <p:nvSpPr>
            <p:cNvPr id="362" name="Google Shape;362;p1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1_1_3_1_1">
    <p:spTree>
      <p:nvGrpSpPr>
        <p:cNvPr id="366" name="Shape 366"/>
        <p:cNvGrpSpPr/>
        <p:nvPr/>
      </p:nvGrpSpPr>
      <p:grpSpPr>
        <a:xfrm>
          <a:off x="0" y="0"/>
          <a:ext cx="0" cy="0"/>
          <a:chOff x="0" y="0"/>
          <a:chExt cx="0" cy="0"/>
        </a:xfrm>
      </p:grpSpPr>
      <p:pic>
        <p:nvPicPr>
          <p:cNvPr id="367" name="Google Shape;367;p18"/>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68" name="Google Shape;368;p18"/>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69" name="Google Shape;369;p18"/>
          <p:cNvGrpSpPr/>
          <p:nvPr/>
        </p:nvGrpSpPr>
        <p:grpSpPr>
          <a:xfrm>
            <a:off x="8696399" y="2910031"/>
            <a:ext cx="207172" cy="321077"/>
            <a:chOff x="815599" y="717719"/>
            <a:chExt cx="207172" cy="321077"/>
          </a:xfrm>
        </p:grpSpPr>
        <p:sp>
          <p:nvSpPr>
            <p:cNvPr id="370" name="Google Shape;370;p1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1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1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3" name="Google Shape;373;p1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374" name="Google Shape;374;p18"/>
          <p:cNvGrpSpPr/>
          <p:nvPr/>
        </p:nvGrpSpPr>
        <p:grpSpPr>
          <a:xfrm rot="5400000">
            <a:off x="3069200" y="4503340"/>
            <a:ext cx="207172" cy="554372"/>
            <a:chOff x="568750" y="238125"/>
            <a:chExt cx="402275" cy="1076450"/>
          </a:xfrm>
        </p:grpSpPr>
        <p:sp>
          <p:nvSpPr>
            <p:cNvPr id="375" name="Google Shape;375;p1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8"/>
          <p:cNvGrpSpPr/>
          <p:nvPr/>
        </p:nvGrpSpPr>
        <p:grpSpPr>
          <a:xfrm flipH="1">
            <a:off x="169924" y="1542006"/>
            <a:ext cx="207172" cy="321077"/>
            <a:chOff x="815599" y="717719"/>
            <a:chExt cx="207172" cy="321077"/>
          </a:xfrm>
        </p:grpSpPr>
        <p:sp>
          <p:nvSpPr>
            <p:cNvPr id="382" name="Google Shape;382;p1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BLANK_1_1_1_3_1_1_1">
    <p:spTree>
      <p:nvGrpSpPr>
        <p:cNvPr id="386" name="Shape 386"/>
        <p:cNvGrpSpPr/>
        <p:nvPr/>
      </p:nvGrpSpPr>
      <p:grpSpPr>
        <a:xfrm>
          <a:off x="0" y="0"/>
          <a:ext cx="0" cy="0"/>
          <a:chOff x="0" y="0"/>
          <a:chExt cx="0" cy="0"/>
        </a:xfrm>
      </p:grpSpPr>
      <p:pic>
        <p:nvPicPr>
          <p:cNvPr id="387" name="Google Shape;387;p19"/>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388" name="Google Shape;388;p19"/>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89" name="Google Shape;389;p19"/>
          <p:cNvGrpSpPr/>
          <p:nvPr/>
        </p:nvGrpSpPr>
        <p:grpSpPr>
          <a:xfrm flipH="1">
            <a:off x="294749" y="3302681"/>
            <a:ext cx="207172" cy="321077"/>
            <a:chOff x="815599" y="717719"/>
            <a:chExt cx="207172" cy="321077"/>
          </a:xfrm>
        </p:grpSpPr>
        <p:sp>
          <p:nvSpPr>
            <p:cNvPr id="390" name="Google Shape;390;p1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19"/>
          <p:cNvGrpSpPr/>
          <p:nvPr/>
        </p:nvGrpSpPr>
        <p:grpSpPr>
          <a:xfrm rot="5400000">
            <a:off x="7030325" y="4545640"/>
            <a:ext cx="207172" cy="554372"/>
            <a:chOff x="568750" y="238125"/>
            <a:chExt cx="402275" cy="1076450"/>
          </a:xfrm>
        </p:grpSpPr>
        <p:sp>
          <p:nvSpPr>
            <p:cNvPr id="395" name="Google Shape;395;p1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rot="-5400000">
            <a:off x="7982825" y="36740"/>
            <a:ext cx="207172" cy="554372"/>
            <a:chOff x="568750" y="238125"/>
            <a:chExt cx="402275" cy="1076450"/>
          </a:xfrm>
        </p:grpSpPr>
        <p:sp>
          <p:nvSpPr>
            <p:cNvPr id="402" name="Google Shape;402;p1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BLANK_1_1_1_3_1_1_1_1_1">
    <p:spTree>
      <p:nvGrpSpPr>
        <p:cNvPr id="408" name="Shape 408"/>
        <p:cNvGrpSpPr/>
        <p:nvPr/>
      </p:nvGrpSpPr>
      <p:grpSpPr>
        <a:xfrm>
          <a:off x="0" y="0"/>
          <a:ext cx="0" cy="0"/>
          <a:chOff x="0" y="0"/>
          <a:chExt cx="0" cy="0"/>
        </a:xfrm>
      </p:grpSpPr>
      <p:pic>
        <p:nvPicPr>
          <p:cNvPr id="409" name="Google Shape;409;p20"/>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10" name="Google Shape;410;p20"/>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11" name="Google Shape;411;p20"/>
          <p:cNvGrpSpPr/>
          <p:nvPr/>
        </p:nvGrpSpPr>
        <p:grpSpPr>
          <a:xfrm>
            <a:off x="8642200" y="3156756"/>
            <a:ext cx="207172" cy="321077"/>
            <a:chOff x="815599" y="717719"/>
            <a:chExt cx="207172" cy="321077"/>
          </a:xfrm>
        </p:grpSpPr>
        <p:sp>
          <p:nvSpPr>
            <p:cNvPr id="412" name="Google Shape;412;p2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0"/>
          <p:cNvGrpSpPr/>
          <p:nvPr/>
        </p:nvGrpSpPr>
        <p:grpSpPr>
          <a:xfrm flipH="1" rot="-5400000">
            <a:off x="390548" y="3321491"/>
            <a:ext cx="207172" cy="437570"/>
            <a:chOff x="568750" y="238125"/>
            <a:chExt cx="402275" cy="849650"/>
          </a:xfrm>
        </p:grpSpPr>
        <p:sp>
          <p:nvSpPr>
            <p:cNvPr id="417" name="Google Shape;417;p20"/>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0"/>
          <p:cNvGrpSpPr/>
          <p:nvPr/>
        </p:nvGrpSpPr>
        <p:grpSpPr>
          <a:xfrm flipH="1" rot="5400000">
            <a:off x="7878799" y="17690"/>
            <a:ext cx="207172" cy="554372"/>
            <a:chOff x="568750" y="238125"/>
            <a:chExt cx="402275" cy="1076450"/>
          </a:xfrm>
        </p:grpSpPr>
        <p:sp>
          <p:nvSpPr>
            <p:cNvPr id="423" name="Google Shape;423;p20"/>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pic>
        <p:nvPicPr>
          <p:cNvPr id="30" name="Google Shape;30;p3"/>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31" name="Google Shape;31;p3"/>
          <p:cNvSpPr txBox="1"/>
          <p:nvPr>
            <p:ph type="title"/>
          </p:nvPr>
        </p:nvSpPr>
        <p:spPr>
          <a:xfrm>
            <a:off x="743500" y="2001300"/>
            <a:ext cx="6009000" cy="1580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2" name="Google Shape;32;p3"/>
          <p:cNvSpPr txBox="1"/>
          <p:nvPr>
            <p:ph hasCustomPrompt="1" idx="2" type="title"/>
          </p:nvPr>
        </p:nvSpPr>
        <p:spPr>
          <a:xfrm>
            <a:off x="743500" y="967825"/>
            <a:ext cx="1535700" cy="1009800"/>
          </a:xfrm>
          <a:prstGeom prst="rect">
            <a:avLst/>
          </a:prstGeom>
          <a:solidFill>
            <a:schemeClr val="accent3"/>
          </a:solidFill>
        </p:spPr>
        <p:txBody>
          <a:bodyPr anchorCtr="0" anchor="ctr" bIns="91425" lIns="91425" spcFirstLastPara="1" rIns="91425" wrap="square" tIns="91425">
            <a:noAutofit/>
          </a:bodyPr>
          <a:lstStyle>
            <a:lvl1pPr lvl="0" rtl="0">
              <a:spcBef>
                <a:spcPts val="0"/>
              </a:spcBef>
              <a:spcAft>
                <a:spcPts val="0"/>
              </a:spcAft>
              <a:buSzPts val="6000"/>
              <a:buNone/>
              <a:defRPr b="1" sz="69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3" name="Google Shape;33;p3"/>
          <p:cNvSpPr txBox="1"/>
          <p:nvPr>
            <p:ph idx="1" type="subTitle"/>
          </p:nvPr>
        </p:nvSpPr>
        <p:spPr>
          <a:xfrm>
            <a:off x="743500" y="3581975"/>
            <a:ext cx="6009000" cy="593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34" name="Google Shape;34;p3"/>
          <p:cNvGrpSpPr/>
          <p:nvPr/>
        </p:nvGrpSpPr>
        <p:grpSpPr>
          <a:xfrm flipH="1">
            <a:off x="294749" y="3302681"/>
            <a:ext cx="207172" cy="321077"/>
            <a:chOff x="815599" y="717719"/>
            <a:chExt cx="207172" cy="321077"/>
          </a:xfrm>
        </p:grpSpPr>
        <p:sp>
          <p:nvSpPr>
            <p:cNvPr id="35" name="Google Shape;35;p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rot="5400000">
            <a:off x="7335125" y="4227740"/>
            <a:ext cx="207172" cy="554372"/>
            <a:chOff x="568750" y="238125"/>
            <a:chExt cx="402275" cy="1076450"/>
          </a:xfrm>
        </p:grpSpPr>
        <p:sp>
          <p:nvSpPr>
            <p:cNvPr id="40" name="Google Shape;40;p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3"/>
          <p:cNvGrpSpPr/>
          <p:nvPr/>
        </p:nvGrpSpPr>
        <p:grpSpPr>
          <a:xfrm rot="-5400000">
            <a:off x="4268075" y="446315"/>
            <a:ext cx="207172" cy="554372"/>
            <a:chOff x="568750" y="238125"/>
            <a:chExt cx="402275" cy="1076450"/>
          </a:xfrm>
        </p:grpSpPr>
        <p:sp>
          <p:nvSpPr>
            <p:cNvPr id="47" name="Google Shape;47;p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BLANK_1_1_1_3_1_1_1_1_1_1">
    <p:spTree>
      <p:nvGrpSpPr>
        <p:cNvPr id="429" name="Shape 429"/>
        <p:cNvGrpSpPr/>
        <p:nvPr/>
      </p:nvGrpSpPr>
      <p:grpSpPr>
        <a:xfrm>
          <a:off x="0" y="0"/>
          <a:ext cx="0" cy="0"/>
          <a:chOff x="0" y="0"/>
          <a:chExt cx="0" cy="0"/>
        </a:xfrm>
      </p:grpSpPr>
      <p:pic>
        <p:nvPicPr>
          <p:cNvPr id="430" name="Google Shape;430;p21"/>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31" name="Google Shape;431;p21"/>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32" name="Google Shape;432;p21"/>
          <p:cNvGrpSpPr/>
          <p:nvPr/>
        </p:nvGrpSpPr>
        <p:grpSpPr>
          <a:xfrm flipH="1">
            <a:off x="447149" y="3455081"/>
            <a:ext cx="207172" cy="321077"/>
            <a:chOff x="815599" y="717719"/>
            <a:chExt cx="207172" cy="321077"/>
          </a:xfrm>
        </p:grpSpPr>
        <p:sp>
          <p:nvSpPr>
            <p:cNvPr id="433" name="Google Shape;433;p2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 name="Google Shape;437;p21"/>
          <p:cNvGrpSpPr/>
          <p:nvPr/>
        </p:nvGrpSpPr>
        <p:grpSpPr>
          <a:xfrm>
            <a:off x="8811500" y="2915140"/>
            <a:ext cx="207172" cy="554372"/>
            <a:chOff x="568750" y="238125"/>
            <a:chExt cx="402275" cy="1076450"/>
          </a:xfrm>
        </p:grpSpPr>
        <p:sp>
          <p:nvSpPr>
            <p:cNvPr id="438" name="Google Shape;438;p2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1"/>
          <p:cNvGrpSpPr/>
          <p:nvPr/>
        </p:nvGrpSpPr>
        <p:grpSpPr>
          <a:xfrm rot="-5400000">
            <a:off x="3229850" y="4587290"/>
            <a:ext cx="207172" cy="554372"/>
            <a:chOff x="568750" y="238125"/>
            <a:chExt cx="402275" cy="1076450"/>
          </a:xfrm>
        </p:grpSpPr>
        <p:sp>
          <p:nvSpPr>
            <p:cNvPr id="445" name="Google Shape;445;p2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BLANK_1_1_1_3_1_1_1_1_1_1_1">
    <p:spTree>
      <p:nvGrpSpPr>
        <p:cNvPr id="451" name="Shape 451"/>
        <p:cNvGrpSpPr/>
        <p:nvPr/>
      </p:nvGrpSpPr>
      <p:grpSpPr>
        <a:xfrm>
          <a:off x="0" y="0"/>
          <a:ext cx="0" cy="0"/>
          <a:chOff x="0" y="0"/>
          <a:chExt cx="0" cy="0"/>
        </a:xfrm>
      </p:grpSpPr>
      <p:pic>
        <p:nvPicPr>
          <p:cNvPr id="452" name="Google Shape;452;p22"/>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53" name="Google Shape;453;p22"/>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54" name="Google Shape;454;p22"/>
          <p:cNvGrpSpPr/>
          <p:nvPr/>
        </p:nvGrpSpPr>
        <p:grpSpPr>
          <a:xfrm flipH="1" rot="-5400000">
            <a:off x="6134024" y="121531"/>
            <a:ext cx="207172" cy="321077"/>
            <a:chOff x="815599" y="717719"/>
            <a:chExt cx="207172" cy="321077"/>
          </a:xfrm>
        </p:grpSpPr>
        <p:sp>
          <p:nvSpPr>
            <p:cNvPr id="455" name="Google Shape;455;p2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2"/>
          <p:cNvGrpSpPr/>
          <p:nvPr/>
        </p:nvGrpSpPr>
        <p:grpSpPr>
          <a:xfrm>
            <a:off x="162800" y="2932715"/>
            <a:ext cx="207172" cy="554372"/>
            <a:chOff x="568750" y="238125"/>
            <a:chExt cx="402275" cy="1076450"/>
          </a:xfrm>
        </p:grpSpPr>
        <p:sp>
          <p:nvSpPr>
            <p:cNvPr id="460" name="Google Shape;460;p2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 name="Google Shape;466;p22"/>
          <p:cNvGrpSpPr/>
          <p:nvPr/>
        </p:nvGrpSpPr>
        <p:grpSpPr>
          <a:xfrm flipH="1">
            <a:off x="8743424" y="2855831"/>
            <a:ext cx="207172" cy="321077"/>
            <a:chOff x="815599" y="717719"/>
            <a:chExt cx="207172" cy="321077"/>
          </a:xfrm>
        </p:grpSpPr>
        <p:sp>
          <p:nvSpPr>
            <p:cNvPr id="467" name="Google Shape;467;p2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BLANK_1_1_1_3_1_1_1_1_1_1_1_1">
    <p:spTree>
      <p:nvGrpSpPr>
        <p:cNvPr id="471" name="Shape 471"/>
        <p:cNvGrpSpPr/>
        <p:nvPr/>
      </p:nvGrpSpPr>
      <p:grpSpPr>
        <a:xfrm>
          <a:off x="0" y="0"/>
          <a:ext cx="0" cy="0"/>
          <a:chOff x="0" y="0"/>
          <a:chExt cx="0" cy="0"/>
        </a:xfrm>
      </p:grpSpPr>
      <p:pic>
        <p:nvPicPr>
          <p:cNvPr id="472" name="Google Shape;472;p23"/>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473" name="Google Shape;473;p23"/>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74" name="Google Shape;474;p23"/>
          <p:cNvGrpSpPr/>
          <p:nvPr/>
        </p:nvGrpSpPr>
        <p:grpSpPr>
          <a:xfrm>
            <a:off x="8696399" y="2910031"/>
            <a:ext cx="207172" cy="321077"/>
            <a:chOff x="815599" y="717719"/>
            <a:chExt cx="207172" cy="321077"/>
          </a:xfrm>
        </p:grpSpPr>
        <p:sp>
          <p:nvSpPr>
            <p:cNvPr id="475" name="Google Shape;475;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9" name="Google Shape;479;p23"/>
          <p:cNvGrpSpPr/>
          <p:nvPr/>
        </p:nvGrpSpPr>
        <p:grpSpPr>
          <a:xfrm rot="5400000">
            <a:off x="3069200" y="4503340"/>
            <a:ext cx="207172" cy="554372"/>
            <a:chOff x="568750" y="238125"/>
            <a:chExt cx="402275" cy="1076450"/>
          </a:xfrm>
        </p:grpSpPr>
        <p:sp>
          <p:nvSpPr>
            <p:cNvPr id="480" name="Google Shape;480;p23"/>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3"/>
          <p:cNvGrpSpPr/>
          <p:nvPr/>
        </p:nvGrpSpPr>
        <p:grpSpPr>
          <a:xfrm flipH="1">
            <a:off x="169924" y="1542006"/>
            <a:ext cx="207172" cy="321077"/>
            <a:chOff x="815599" y="717719"/>
            <a:chExt cx="207172" cy="321077"/>
          </a:xfrm>
        </p:grpSpPr>
        <p:sp>
          <p:nvSpPr>
            <p:cNvPr id="487" name="Google Shape;487;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3"/>
          <p:cNvGrpSpPr/>
          <p:nvPr/>
        </p:nvGrpSpPr>
        <p:grpSpPr>
          <a:xfrm flipH="1">
            <a:off x="1021474" y="3431856"/>
            <a:ext cx="207172" cy="321077"/>
            <a:chOff x="815599" y="717719"/>
            <a:chExt cx="207172" cy="321077"/>
          </a:xfrm>
        </p:grpSpPr>
        <p:sp>
          <p:nvSpPr>
            <p:cNvPr id="492" name="Google Shape;492;p23"/>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96" name="Shape 496"/>
        <p:cNvGrpSpPr/>
        <p:nvPr/>
      </p:nvGrpSpPr>
      <p:grpSpPr>
        <a:xfrm>
          <a:off x="0" y="0"/>
          <a:ext cx="0" cy="0"/>
          <a:chOff x="0" y="0"/>
          <a:chExt cx="0" cy="0"/>
        </a:xfrm>
      </p:grpSpPr>
      <p:pic>
        <p:nvPicPr>
          <p:cNvPr id="497" name="Google Shape;497;p24"/>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498" name="Google Shape;498;p24"/>
          <p:cNvSpPr txBox="1"/>
          <p:nvPr>
            <p:ph type="title"/>
          </p:nvPr>
        </p:nvSpPr>
        <p:spPr>
          <a:xfrm>
            <a:off x="3098400" y="962175"/>
            <a:ext cx="4279200" cy="1143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9" name="Google Shape;499;p24"/>
          <p:cNvSpPr txBox="1"/>
          <p:nvPr>
            <p:ph idx="1" type="subTitle"/>
          </p:nvPr>
        </p:nvSpPr>
        <p:spPr>
          <a:xfrm>
            <a:off x="3098400" y="2100825"/>
            <a:ext cx="4279200" cy="2048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0" name="Google Shape;500;p24"/>
          <p:cNvGrpSpPr/>
          <p:nvPr/>
        </p:nvGrpSpPr>
        <p:grpSpPr>
          <a:xfrm>
            <a:off x="8327550" y="2465415"/>
            <a:ext cx="207172" cy="554372"/>
            <a:chOff x="568750" y="238125"/>
            <a:chExt cx="402275" cy="1076450"/>
          </a:xfrm>
        </p:grpSpPr>
        <p:sp>
          <p:nvSpPr>
            <p:cNvPr id="501" name="Google Shape;501;p24"/>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24"/>
          <p:cNvGrpSpPr/>
          <p:nvPr/>
        </p:nvGrpSpPr>
        <p:grpSpPr>
          <a:xfrm>
            <a:off x="715088" y="309173"/>
            <a:ext cx="207172" cy="321077"/>
            <a:chOff x="8428900" y="4287435"/>
            <a:chExt cx="207172" cy="321077"/>
          </a:xfrm>
        </p:grpSpPr>
        <p:sp>
          <p:nvSpPr>
            <p:cNvPr id="508" name="Google Shape;508;p2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4"/>
          <p:cNvGrpSpPr/>
          <p:nvPr/>
        </p:nvGrpSpPr>
        <p:grpSpPr>
          <a:xfrm rot="-5400000">
            <a:off x="3023511" y="4317711"/>
            <a:ext cx="290453" cy="699769"/>
            <a:chOff x="932686" y="381461"/>
            <a:chExt cx="290453" cy="699769"/>
          </a:xfrm>
        </p:grpSpPr>
        <p:sp>
          <p:nvSpPr>
            <p:cNvPr id="513" name="Google Shape;513;p2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528" name="Shape 528"/>
        <p:cNvGrpSpPr/>
        <p:nvPr/>
      </p:nvGrpSpPr>
      <p:grpSpPr>
        <a:xfrm>
          <a:off x="0" y="0"/>
          <a:ext cx="0" cy="0"/>
          <a:chOff x="0" y="0"/>
          <a:chExt cx="0" cy="0"/>
        </a:xfrm>
      </p:grpSpPr>
      <p:pic>
        <p:nvPicPr>
          <p:cNvPr id="529" name="Google Shape;529;p2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30" name="Google Shape;530;p25"/>
          <p:cNvSpPr txBox="1"/>
          <p:nvPr>
            <p:ph type="title"/>
          </p:nvPr>
        </p:nvSpPr>
        <p:spPr>
          <a:xfrm>
            <a:off x="1766400" y="962100"/>
            <a:ext cx="4279200" cy="1138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1" name="Google Shape;531;p25"/>
          <p:cNvSpPr txBox="1"/>
          <p:nvPr>
            <p:ph idx="1" type="subTitle"/>
          </p:nvPr>
        </p:nvSpPr>
        <p:spPr>
          <a:xfrm>
            <a:off x="1766400" y="2100750"/>
            <a:ext cx="4279200" cy="2046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32" name="Google Shape;532;p25"/>
          <p:cNvGrpSpPr/>
          <p:nvPr/>
        </p:nvGrpSpPr>
        <p:grpSpPr>
          <a:xfrm flipH="1">
            <a:off x="507938" y="2952415"/>
            <a:ext cx="207172" cy="554372"/>
            <a:chOff x="568750" y="238125"/>
            <a:chExt cx="402275" cy="1076450"/>
          </a:xfrm>
        </p:grpSpPr>
        <p:sp>
          <p:nvSpPr>
            <p:cNvPr id="533" name="Google Shape;533;p2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5"/>
          <p:cNvGrpSpPr/>
          <p:nvPr/>
        </p:nvGrpSpPr>
        <p:grpSpPr>
          <a:xfrm flipH="1">
            <a:off x="8428900" y="2317248"/>
            <a:ext cx="207172" cy="321077"/>
            <a:chOff x="8428900" y="4287435"/>
            <a:chExt cx="207172" cy="321077"/>
          </a:xfrm>
        </p:grpSpPr>
        <p:sp>
          <p:nvSpPr>
            <p:cNvPr id="540" name="Google Shape;540;p25"/>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5"/>
          <p:cNvGrpSpPr/>
          <p:nvPr/>
        </p:nvGrpSpPr>
        <p:grpSpPr>
          <a:xfrm flipH="1" rot="5400000">
            <a:off x="3001096" y="4258611"/>
            <a:ext cx="290453" cy="699769"/>
            <a:chOff x="932686" y="381461"/>
            <a:chExt cx="290453" cy="699769"/>
          </a:xfrm>
        </p:grpSpPr>
        <p:sp>
          <p:nvSpPr>
            <p:cNvPr id="545" name="Google Shape;545;p25"/>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5"/>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5"/>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560" name="Shape 560"/>
        <p:cNvGrpSpPr/>
        <p:nvPr/>
      </p:nvGrpSpPr>
      <p:grpSpPr>
        <a:xfrm>
          <a:off x="0" y="0"/>
          <a:ext cx="0" cy="0"/>
          <a:chOff x="0" y="0"/>
          <a:chExt cx="0" cy="0"/>
        </a:xfrm>
      </p:grpSpPr>
      <p:pic>
        <p:nvPicPr>
          <p:cNvPr id="561" name="Google Shape;561;p26"/>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62" name="Google Shape;562;p26"/>
          <p:cNvSpPr txBox="1"/>
          <p:nvPr>
            <p:ph type="title"/>
          </p:nvPr>
        </p:nvSpPr>
        <p:spPr>
          <a:xfrm>
            <a:off x="715100" y="1310975"/>
            <a:ext cx="4910100" cy="1260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3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3" name="Google Shape;563;p26"/>
          <p:cNvSpPr txBox="1"/>
          <p:nvPr>
            <p:ph idx="1" type="subTitle"/>
          </p:nvPr>
        </p:nvSpPr>
        <p:spPr>
          <a:xfrm>
            <a:off x="715100" y="2571625"/>
            <a:ext cx="4910100" cy="1260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64" name="Google Shape;564;p26"/>
          <p:cNvGrpSpPr/>
          <p:nvPr/>
        </p:nvGrpSpPr>
        <p:grpSpPr>
          <a:xfrm rot="-5400000">
            <a:off x="7933786" y="4403836"/>
            <a:ext cx="290453" cy="699769"/>
            <a:chOff x="932686" y="381461"/>
            <a:chExt cx="290453" cy="699769"/>
          </a:xfrm>
        </p:grpSpPr>
        <p:sp>
          <p:nvSpPr>
            <p:cNvPr id="565" name="Google Shape;565;p26"/>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26"/>
          <p:cNvGrpSpPr/>
          <p:nvPr/>
        </p:nvGrpSpPr>
        <p:grpSpPr>
          <a:xfrm>
            <a:off x="468123" y="442692"/>
            <a:ext cx="493974" cy="184632"/>
            <a:chOff x="2803075" y="776325"/>
            <a:chExt cx="868450" cy="324600"/>
          </a:xfrm>
        </p:grpSpPr>
        <p:sp>
          <p:nvSpPr>
            <p:cNvPr id="581" name="Google Shape;581;p26"/>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6"/>
          <p:cNvGrpSpPr/>
          <p:nvPr/>
        </p:nvGrpSpPr>
        <p:grpSpPr>
          <a:xfrm>
            <a:off x="1666949" y="4195906"/>
            <a:ext cx="207172" cy="321077"/>
            <a:chOff x="815599" y="717719"/>
            <a:chExt cx="207172" cy="321077"/>
          </a:xfrm>
        </p:grpSpPr>
        <p:sp>
          <p:nvSpPr>
            <p:cNvPr id="588" name="Google Shape;588;p2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2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2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2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592"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94" name="Google Shape;594;p27"/>
          <p:cNvSpPr txBox="1"/>
          <p:nvPr>
            <p:ph idx="1" type="subTitle"/>
          </p:nvPr>
        </p:nvSpPr>
        <p:spPr>
          <a:xfrm>
            <a:off x="1874550" y="1121500"/>
            <a:ext cx="5394900" cy="2134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5" name="Google Shape;595;p27"/>
          <p:cNvSpPr txBox="1"/>
          <p:nvPr>
            <p:ph type="title"/>
          </p:nvPr>
        </p:nvSpPr>
        <p:spPr>
          <a:xfrm>
            <a:off x="1874550" y="535000"/>
            <a:ext cx="53856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96" name="Google Shape;596;p27"/>
          <p:cNvGrpSpPr/>
          <p:nvPr/>
        </p:nvGrpSpPr>
        <p:grpSpPr>
          <a:xfrm>
            <a:off x="8593549" y="1500331"/>
            <a:ext cx="207172" cy="321077"/>
            <a:chOff x="815599" y="717719"/>
            <a:chExt cx="207172" cy="321077"/>
          </a:xfrm>
        </p:grpSpPr>
        <p:sp>
          <p:nvSpPr>
            <p:cNvPr id="597" name="Google Shape;597;p2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2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0" name="Google Shape;600;p2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01" name="Google Shape;601;p27"/>
          <p:cNvGrpSpPr/>
          <p:nvPr/>
        </p:nvGrpSpPr>
        <p:grpSpPr>
          <a:xfrm rot="5400000">
            <a:off x="7734150" y="2736590"/>
            <a:ext cx="207172" cy="554372"/>
            <a:chOff x="568750" y="238125"/>
            <a:chExt cx="402275" cy="1076450"/>
          </a:xfrm>
        </p:grpSpPr>
        <p:sp>
          <p:nvSpPr>
            <p:cNvPr id="602" name="Google Shape;602;p2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7"/>
          <p:cNvGrpSpPr/>
          <p:nvPr/>
        </p:nvGrpSpPr>
        <p:grpSpPr>
          <a:xfrm flipH="1">
            <a:off x="761474" y="3117344"/>
            <a:ext cx="207172" cy="321077"/>
            <a:chOff x="815599" y="717719"/>
            <a:chExt cx="207172" cy="321077"/>
          </a:xfrm>
        </p:grpSpPr>
        <p:sp>
          <p:nvSpPr>
            <p:cNvPr id="609" name="Google Shape;609;p2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spTree>
      <p:nvGrpSpPr>
        <p:cNvPr id="613" name="Shape 613"/>
        <p:cNvGrpSpPr/>
        <p:nvPr/>
      </p:nvGrpSpPr>
      <p:grpSpPr>
        <a:xfrm>
          <a:off x="0" y="0"/>
          <a:ext cx="0" cy="0"/>
          <a:chOff x="0" y="0"/>
          <a:chExt cx="0" cy="0"/>
        </a:xfrm>
      </p:grpSpPr>
      <p:pic>
        <p:nvPicPr>
          <p:cNvPr id="614" name="Google Shape;614;p28"/>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15" name="Google Shape;615;p28"/>
          <p:cNvSpPr txBox="1"/>
          <p:nvPr>
            <p:ph type="title"/>
          </p:nvPr>
        </p:nvSpPr>
        <p:spPr>
          <a:xfrm>
            <a:off x="715100" y="962400"/>
            <a:ext cx="5190300" cy="1008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6" name="Google Shape;616;p28"/>
          <p:cNvSpPr txBox="1"/>
          <p:nvPr>
            <p:ph idx="1" type="subTitle"/>
          </p:nvPr>
        </p:nvSpPr>
        <p:spPr>
          <a:xfrm>
            <a:off x="715100" y="1970700"/>
            <a:ext cx="5190300" cy="2210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17" name="Google Shape;617;p28"/>
          <p:cNvGrpSpPr/>
          <p:nvPr/>
        </p:nvGrpSpPr>
        <p:grpSpPr>
          <a:xfrm>
            <a:off x="8648774" y="1605106"/>
            <a:ext cx="207172" cy="321077"/>
            <a:chOff x="815599" y="717719"/>
            <a:chExt cx="207172" cy="321077"/>
          </a:xfrm>
        </p:grpSpPr>
        <p:sp>
          <p:nvSpPr>
            <p:cNvPr id="618" name="Google Shape;618;p2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2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2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2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22" name="Google Shape;622;p28"/>
          <p:cNvGrpSpPr/>
          <p:nvPr/>
        </p:nvGrpSpPr>
        <p:grpSpPr>
          <a:xfrm rot="5400000">
            <a:off x="5820650" y="154240"/>
            <a:ext cx="207172" cy="554372"/>
            <a:chOff x="568750" y="238125"/>
            <a:chExt cx="402275" cy="1076450"/>
          </a:xfrm>
        </p:grpSpPr>
        <p:sp>
          <p:nvSpPr>
            <p:cNvPr id="623" name="Google Shape;623;p2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28"/>
          <p:cNvGrpSpPr/>
          <p:nvPr/>
        </p:nvGrpSpPr>
        <p:grpSpPr>
          <a:xfrm flipH="1">
            <a:off x="294749" y="3302681"/>
            <a:ext cx="207172" cy="321077"/>
            <a:chOff x="815599" y="717719"/>
            <a:chExt cx="207172" cy="321077"/>
          </a:xfrm>
        </p:grpSpPr>
        <p:sp>
          <p:nvSpPr>
            <p:cNvPr id="630" name="Google Shape;630;p2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spTree>
      <p:nvGrpSpPr>
        <p:cNvPr id="634" name="Shape 634"/>
        <p:cNvGrpSpPr/>
        <p:nvPr/>
      </p:nvGrpSpPr>
      <p:grpSpPr>
        <a:xfrm>
          <a:off x="0" y="0"/>
          <a:ext cx="0" cy="0"/>
          <a:chOff x="0" y="0"/>
          <a:chExt cx="0" cy="0"/>
        </a:xfrm>
      </p:grpSpPr>
      <p:pic>
        <p:nvPicPr>
          <p:cNvPr id="635" name="Google Shape;635;p29"/>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36" name="Google Shape;636;p29"/>
          <p:cNvSpPr txBox="1"/>
          <p:nvPr>
            <p:ph type="title"/>
          </p:nvPr>
        </p:nvSpPr>
        <p:spPr>
          <a:xfrm>
            <a:off x="5086375" y="535000"/>
            <a:ext cx="3342600" cy="255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r">
              <a:spcBef>
                <a:spcPts val="0"/>
              </a:spcBef>
              <a:spcAft>
                <a:spcPts val="0"/>
              </a:spcAft>
              <a:buSzPts val="3600"/>
              <a:buNone/>
              <a:defRPr sz="3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37" name="Google Shape;637;p29"/>
          <p:cNvSpPr txBox="1"/>
          <p:nvPr>
            <p:ph idx="1" type="subTitle"/>
          </p:nvPr>
        </p:nvSpPr>
        <p:spPr>
          <a:xfrm>
            <a:off x="5086375" y="3086200"/>
            <a:ext cx="3342600" cy="1522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atin typeface="Montserrat"/>
                <a:ea typeface="Montserrat"/>
                <a:cs typeface="Montserrat"/>
                <a:sym typeface="Montserrat"/>
              </a:defRPr>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grpSp>
        <p:nvGrpSpPr>
          <p:cNvPr id="638" name="Google Shape;638;p29"/>
          <p:cNvGrpSpPr/>
          <p:nvPr/>
        </p:nvGrpSpPr>
        <p:grpSpPr>
          <a:xfrm>
            <a:off x="8667824" y="1462231"/>
            <a:ext cx="207172" cy="321077"/>
            <a:chOff x="815599" y="717719"/>
            <a:chExt cx="207172" cy="321077"/>
          </a:xfrm>
        </p:grpSpPr>
        <p:sp>
          <p:nvSpPr>
            <p:cNvPr id="639" name="Google Shape;639;p2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2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2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2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43" name="Google Shape;643;p29"/>
          <p:cNvGrpSpPr/>
          <p:nvPr/>
        </p:nvGrpSpPr>
        <p:grpSpPr>
          <a:xfrm flipH="1">
            <a:off x="266174" y="2959781"/>
            <a:ext cx="207172" cy="321077"/>
            <a:chOff x="815599" y="717719"/>
            <a:chExt cx="207172" cy="321077"/>
          </a:xfrm>
        </p:grpSpPr>
        <p:sp>
          <p:nvSpPr>
            <p:cNvPr id="644" name="Google Shape;644;p29"/>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_1_1_1_1_1_1">
    <p:spTree>
      <p:nvGrpSpPr>
        <p:cNvPr id="648" name="Shape 648"/>
        <p:cNvGrpSpPr/>
        <p:nvPr/>
      </p:nvGrpSpPr>
      <p:grpSpPr>
        <a:xfrm>
          <a:off x="0" y="0"/>
          <a:ext cx="0" cy="0"/>
          <a:chOff x="0" y="0"/>
          <a:chExt cx="0" cy="0"/>
        </a:xfrm>
      </p:grpSpPr>
      <p:pic>
        <p:nvPicPr>
          <p:cNvPr id="649" name="Google Shape;649;p30"/>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650" name="Google Shape;650;p30"/>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51" name="Google Shape;651;p30"/>
          <p:cNvSpPr txBox="1"/>
          <p:nvPr>
            <p:ph idx="1" type="body"/>
          </p:nvPr>
        </p:nvSpPr>
        <p:spPr>
          <a:xfrm>
            <a:off x="720000" y="1116750"/>
            <a:ext cx="3852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298450" lvl="0" marL="457200" rtl="0">
              <a:spcBef>
                <a:spcPts val="0"/>
              </a:spcBef>
              <a:spcAft>
                <a:spcPts val="0"/>
              </a:spcAft>
              <a:buClr>
                <a:schemeClr val="accent2"/>
              </a:buClr>
              <a:buSzPts val="1100"/>
              <a:buChar char="●"/>
              <a:defRPr sz="12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52" name="Google Shape;652;p30"/>
          <p:cNvSpPr txBox="1"/>
          <p:nvPr>
            <p:ph idx="2" type="body"/>
          </p:nvPr>
        </p:nvSpPr>
        <p:spPr>
          <a:xfrm>
            <a:off x="4571925" y="1116750"/>
            <a:ext cx="3852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311150" lvl="0" marL="457200" rtl="0">
              <a:spcBef>
                <a:spcPts val="0"/>
              </a:spcBef>
              <a:spcAft>
                <a:spcPts val="0"/>
              </a:spcAft>
              <a:buClr>
                <a:schemeClr val="accent2"/>
              </a:buClr>
              <a:buSzPts val="1300"/>
              <a:buChar char="●"/>
              <a:defRPr sz="1200"/>
            </a:lvl1pPr>
            <a:lvl2pPr indent="-317500" lvl="1" marL="914400" rtl="0">
              <a:lnSpc>
                <a:spcPct val="115000"/>
              </a:lnSpc>
              <a:spcBef>
                <a:spcPts val="0"/>
              </a:spcBef>
              <a:spcAft>
                <a:spcPts val="0"/>
              </a:spcAft>
              <a:buClr>
                <a:schemeClr val="dk1"/>
              </a:buClr>
              <a:buSzPts val="1400"/>
              <a:buChar char="○"/>
              <a:defRPr/>
            </a:lvl2pPr>
            <a:lvl3pPr indent="-317500" lvl="2" marL="1371600" rtl="0">
              <a:lnSpc>
                <a:spcPct val="115000"/>
              </a:lnSpc>
              <a:spcBef>
                <a:spcPts val="0"/>
              </a:spcBef>
              <a:spcAft>
                <a:spcPts val="0"/>
              </a:spcAft>
              <a:buClr>
                <a:schemeClr val="dk1"/>
              </a:buClr>
              <a:buSzPts val="1400"/>
              <a:buChar char="■"/>
              <a:defRPr/>
            </a:lvl3pPr>
            <a:lvl4pPr indent="-317500" lvl="3" marL="1828800" rtl="0">
              <a:lnSpc>
                <a:spcPct val="115000"/>
              </a:lnSpc>
              <a:spcBef>
                <a:spcPts val="0"/>
              </a:spcBef>
              <a:spcAft>
                <a:spcPts val="0"/>
              </a:spcAft>
              <a:buClr>
                <a:schemeClr val="dk1"/>
              </a:buClr>
              <a:buSzPts val="1400"/>
              <a:buChar char="●"/>
              <a:defRPr/>
            </a:lvl4pPr>
            <a:lvl5pPr indent="-317500" lvl="4" marL="2286000" rtl="0">
              <a:lnSpc>
                <a:spcPct val="115000"/>
              </a:lnSpc>
              <a:spcBef>
                <a:spcPts val="0"/>
              </a:spcBef>
              <a:spcAft>
                <a:spcPts val="0"/>
              </a:spcAft>
              <a:buClr>
                <a:schemeClr val="dk1"/>
              </a:buClr>
              <a:buSzPts val="1400"/>
              <a:buChar char="○"/>
              <a:defRPr/>
            </a:lvl5pPr>
            <a:lvl6pPr indent="-317500" lvl="5" marL="2743200" rtl="0">
              <a:lnSpc>
                <a:spcPct val="115000"/>
              </a:lnSpc>
              <a:spcBef>
                <a:spcPts val="0"/>
              </a:spcBef>
              <a:spcAft>
                <a:spcPts val="0"/>
              </a:spcAft>
              <a:buClr>
                <a:schemeClr val="dk1"/>
              </a:buClr>
              <a:buSzPts val="1400"/>
              <a:buChar char="■"/>
              <a:defRPr/>
            </a:lvl6pPr>
            <a:lvl7pPr indent="-317500" lvl="6" marL="3200400" rtl="0">
              <a:lnSpc>
                <a:spcPct val="115000"/>
              </a:lnSpc>
              <a:spcBef>
                <a:spcPts val="0"/>
              </a:spcBef>
              <a:spcAft>
                <a:spcPts val="0"/>
              </a:spcAft>
              <a:buClr>
                <a:schemeClr val="dk1"/>
              </a:buClr>
              <a:buSzPts val="1400"/>
              <a:buChar char="●"/>
              <a:defRPr/>
            </a:lvl7pPr>
            <a:lvl8pPr indent="-317500" lvl="7" marL="3657600" rtl="0">
              <a:lnSpc>
                <a:spcPct val="115000"/>
              </a:lnSpc>
              <a:spcBef>
                <a:spcPts val="0"/>
              </a:spcBef>
              <a:spcAft>
                <a:spcPts val="0"/>
              </a:spcAft>
              <a:buClr>
                <a:schemeClr val="dk1"/>
              </a:buClr>
              <a:buSzPts val="1400"/>
              <a:buChar char="○"/>
              <a:defRPr/>
            </a:lvl8pPr>
            <a:lvl9pPr indent="-317500" lvl="8" marL="4114800" rtl="0">
              <a:lnSpc>
                <a:spcPct val="115000"/>
              </a:lnSpc>
              <a:spcBef>
                <a:spcPts val="0"/>
              </a:spcBef>
              <a:spcAft>
                <a:spcPts val="0"/>
              </a:spcAft>
              <a:buClr>
                <a:schemeClr val="dk1"/>
              </a:buClr>
              <a:buSzPts val="1400"/>
              <a:buChar char="■"/>
              <a:defRPr/>
            </a:lvl9pPr>
          </a:lstStyle>
          <a:p/>
        </p:txBody>
      </p:sp>
      <p:grpSp>
        <p:nvGrpSpPr>
          <p:cNvPr id="653" name="Google Shape;653;p30"/>
          <p:cNvGrpSpPr/>
          <p:nvPr/>
        </p:nvGrpSpPr>
        <p:grpSpPr>
          <a:xfrm flipH="1" rot="10800000">
            <a:off x="8780449" y="1496319"/>
            <a:ext cx="207172" cy="321077"/>
            <a:chOff x="815599" y="717719"/>
            <a:chExt cx="207172" cy="321077"/>
          </a:xfrm>
        </p:grpSpPr>
        <p:sp>
          <p:nvSpPr>
            <p:cNvPr id="654" name="Google Shape;654;p3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30"/>
          <p:cNvGrpSpPr/>
          <p:nvPr/>
        </p:nvGrpSpPr>
        <p:grpSpPr>
          <a:xfrm flipH="1" rot="10800000">
            <a:off x="350824" y="213919"/>
            <a:ext cx="207172" cy="321077"/>
            <a:chOff x="815599" y="717719"/>
            <a:chExt cx="207172" cy="321077"/>
          </a:xfrm>
        </p:grpSpPr>
        <p:sp>
          <p:nvSpPr>
            <p:cNvPr id="659" name="Google Shape;659;p3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pic>
        <p:nvPicPr>
          <p:cNvPr id="54" name="Google Shape;54;p4"/>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55" name="Google Shape;55;p4"/>
          <p:cNvSpPr txBox="1"/>
          <p:nvPr>
            <p:ph idx="1" type="body"/>
          </p:nvPr>
        </p:nvSpPr>
        <p:spPr>
          <a:xfrm>
            <a:off x="720000" y="1116750"/>
            <a:ext cx="7704000" cy="3491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298450" lvl="0" marL="457200" rtl="0">
              <a:spcBef>
                <a:spcPts val="0"/>
              </a:spcBef>
              <a:spcAft>
                <a:spcPts val="0"/>
              </a:spcAft>
              <a:buClr>
                <a:schemeClr val="accent1"/>
              </a:buClr>
              <a:buSzPts val="1100"/>
              <a:buAutoNum type="arabicPeriod"/>
              <a:defRPr sz="1200"/>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56" name="Google Shape;56;p4"/>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7" name="Google Shape;57;p4"/>
          <p:cNvGrpSpPr/>
          <p:nvPr/>
        </p:nvGrpSpPr>
        <p:grpSpPr>
          <a:xfrm>
            <a:off x="168460" y="442692"/>
            <a:ext cx="493974" cy="184632"/>
            <a:chOff x="2803075" y="776325"/>
            <a:chExt cx="868450" cy="324600"/>
          </a:xfrm>
        </p:grpSpPr>
        <p:sp>
          <p:nvSpPr>
            <p:cNvPr id="58" name="Google Shape;58;p4"/>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rot="-5400000">
            <a:off x="7928886" y="4508211"/>
            <a:ext cx="290453" cy="699769"/>
            <a:chOff x="932686" y="381461"/>
            <a:chExt cx="290453" cy="699769"/>
          </a:xfrm>
        </p:grpSpPr>
        <p:sp>
          <p:nvSpPr>
            <p:cNvPr id="65" name="Google Shape;65;p4"/>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_1_1_1_1_1_1">
    <p:spTree>
      <p:nvGrpSpPr>
        <p:cNvPr id="663" name="Shape 663"/>
        <p:cNvGrpSpPr/>
        <p:nvPr/>
      </p:nvGrpSpPr>
      <p:grpSpPr>
        <a:xfrm>
          <a:off x="0" y="0"/>
          <a:ext cx="0" cy="0"/>
          <a:chOff x="0" y="0"/>
          <a:chExt cx="0" cy="0"/>
        </a:xfrm>
      </p:grpSpPr>
      <p:pic>
        <p:nvPicPr>
          <p:cNvPr id="664" name="Google Shape;664;p31"/>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665" name="Google Shape;665;p31"/>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66" name="Google Shape;666;p31"/>
          <p:cNvGrpSpPr/>
          <p:nvPr/>
        </p:nvGrpSpPr>
        <p:grpSpPr>
          <a:xfrm>
            <a:off x="8678924" y="2868419"/>
            <a:ext cx="207172" cy="321077"/>
            <a:chOff x="815599" y="717719"/>
            <a:chExt cx="207172" cy="321077"/>
          </a:xfrm>
        </p:grpSpPr>
        <p:sp>
          <p:nvSpPr>
            <p:cNvPr id="667" name="Google Shape;667;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9" name="Google Shape;669;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0" name="Google Shape;670;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71" name="Google Shape;671;p31"/>
          <p:cNvGrpSpPr/>
          <p:nvPr/>
        </p:nvGrpSpPr>
        <p:grpSpPr>
          <a:xfrm flipH="1">
            <a:off x="593524" y="2723106"/>
            <a:ext cx="207172" cy="321077"/>
            <a:chOff x="815599" y="717719"/>
            <a:chExt cx="207172" cy="321077"/>
          </a:xfrm>
        </p:grpSpPr>
        <p:sp>
          <p:nvSpPr>
            <p:cNvPr id="672" name="Google Shape;672;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31"/>
          <p:cNvGrpSpPr/>
          <p:nvPr/>
        </p:nvGrpSpPr>
        <p:grpSpPr>
          <a:xfrm flipH="1" rot="5400000">
            <a:off x="3269649" y="4551556"/>
            <a:ext cx="207172" cy="321077"/>
            <a:chOff x="815599" y="717719"/>
            <a:chExt cx="207172" cy="321077"/>
          </a:xfrm>
        </p:grpSpPr>
        <p:sp>
          <p:nvSpPr>
            <p:cNvPr id="677" name="Google Shape;677;p3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31"/>
          <p:cNvSpPr txBox="1"/>
          <p:nvPr>
            <p:ph idx="2" type="title"/>
          </p:nvPr>
        </p:nvSpPr>
        <p:spPr>
          <a:xfrm>
            <a:off x="3282127" y="25002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2" name="Google Shape;682;p31"/>
          <p:cNvSpPr txBox="1"/>
          <p:nvPr>
            <p:ph idx="1" type="subTitle"/>
          </p:nvPr>
        </p:nvSpPr>
        <p:spPr>
          <a:xfrm>
            <a:off x="3282127" y="3149400"/>
            <a:ext cx="2568000" cy="1276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3" name="Google Shape;683;p31"/>
          <p:cNvSpPr txBox="1"/>
          <p:nvPr>
            <p:ph idx="3" type="title"/>
          </p:nvPr>
        </p:nvSpPr>
        <p:spPr>
          <a:xfrm>
            <a:off x="5853716" y="25002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4" name="Google Shape;684;p31"/>
          <p:cNvSpPr txBox="1"/>
          <p:nvPr>
            <p:ph idx="4" type="subTitle"/>
          </p:nvPr>
        </p:nvSpPr>
        <p:spPr>
          <a:xfrm>
            <a:off x="5853716" y="3149400"/>
            <a:ext cx="2568000" cy="1276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85" name="Shape 685"/>
        <p:cNvGrpSpPr/>
        <p:nvPr/>
      </p:nvGrpSpPr>
      <p:grpSpPr>
        <a:xfrm>
          <a:off x="0" y="0"/>
          <a:ext cx="0" cy="0"/>
          <a:chOff x="0" y="0"/>
          <a:chExt cx="0" cy="0"/>
        </a:xfrm>
      </p:grpSpPr>
      <p:pic>
        <p:nvPicPr>
          <p:cNvPr id="686" name="Google Shape;686;p32"/>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687" name="Google Shape;687;p32"/>
          <p:cNvSpPr txBox="1"/>
          <p:nvPr>
            <p:ph type="title"/>
          </p:nvPr>
        </p:nvSpPr>
        <p:spPr>
          <a:xfrm>
            <a:off x="717500" y="31146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88" name="Google Shape;688;p32"/>
          <p:cNvSpPr txBox="1"/>
          <p:nvPr>
            <p:ph idx="1" type="subTitle"/>
          </p:nvPr>
        </p:nvSpPr>
        <p:spPr>
          <a:xfrm>
            <a:off x="717550" y="3763900"/>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9" name="Google Shape;689;p32"/>
          <p:cNvSpPr txBox="1"/>
          <p:nvPr>
            <p:ph idx="2" type="title"/>
          </p:nvPr>
        </p:nvSpPr>
        <p:spPr>
          <a:xfrm>
            <a:off x="3285512" y="31146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0" name="Google Shape;690;p32"/>
          <p:cNvSpPr txBox="1"/>
          <p:nvPr>
            <p:ph idx="3" type="subTitle"/>
          </p:nvPr>
        </p:nvSpPr>
        <p:spPr>
          <a:xfrm>
            <a:off x="3285562" y="3763900"/>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32"/>
          <p:cNvSpPr txBox="1"/>
          <p:nvPr>
            <p:ph idx="4" type="title"/>
          </p:nvPr>
        </p:nvSpPr>
        <p:spPr>
          <a:xfrm>
            <a:off x="5853499" y="3114700"/>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92" name="Google Shape;692;p32"/>
          <p:cNvSpPr txBox="1"/>
          <p:nvPr>
            <p:ph idx="5" type="subTitle"/>
          </p:nvPr>
        </p:nvSpPr>
        <p:spPr>
          <a:xfrm>
            <a:off x="5853550" y="3764013"/>
            <a:ext cx="2568000" cy="84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3" name="Google Shape;693;p32"/>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94" name="Google Shape;694;p32"/>
          <p:cNvGrpSpPr/>
          <p:nvPr/>
        </p:nvGrpSpPr>
        <p:grpSpPr>
          <a:xfrm>
            <a:off x="8648774" y="1605106"/>
            <a:ext cx="207172" cy="321077"/>
            <a:chOff x="815599" y="717719"/>
            <a:chExt cx="207172" cy="321077"/>
          </a:xfrm>
        </p:grpSpPr>
        <p:sp>
          <p:nvSpPr>
            <p:cNvPr id="695" name="Google Shape;695;p3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6" name="Google Shape;696;p3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3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3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99" name="Google Shape;699;p32"/>
          <p:cNvGrpSpPr/>
          <p:nvPr/>
        </p:nvGrpSpPr>
        <p:grpSpPr>
          <a:xfrm flipH="1">
            <a:off x="294749" y="3302681"/>
            <a:ext cx="207172" cy="321077"/>
            <a:chOff x="815599" y="717719"/>
            <a:chExt cx="207172" cy="321077"/>
          </a:xfrm>
        </p:grpSpPr>
        <p:sp>
          <p:nvSpPr>
            <p:cNvPr id="700" name="Google Shape;700;p3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04" name="Shape 704"/>
        <p:cNvGrpSpPr/>
        <p:nvPr/>
      </p:nvGrpSpPr>
      <p:grpSpPr>
        <a:xfrm>
          <a:off x="0" y="0"/>
          <a:ext cx="0" cy="0"/>
          <a:chOff x="0" y="0"/>
          <a:chExt cx="0" cy="0"/>
        </a:xfrm>
      </p:grpSpPr>
      <p:pic>
        <p:nvPicPr>
          <p:cNvPr id="705" name="Google Shape;705;p33"/>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06" name="Google Shape;706;p33"/>
          <p:cNvSpPr txBox="1"/>
          <p:nvPr>
            <p:ph type="title"/>
          </p:nvPr>
        </p:nvSpPr>
        <p:spPr>
          <a:xfrm>
            <a:off x="719995" y="3959369"/>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7" name="Google Shape;707;p33"/>
          <p:cNvSpPr txBox="1"/>
          <p:nvPr>
            <p:ph idx="1" type="subTitle"/>
          </p:nvPr>
        </p:nvSpPr>
        <p:spPr>
          <a:xfrm>
            <a:off x="719995"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 name="Google Shape;708;p33"/>
          <p:cNvSpPr txBox="1"/>
          <p:nvPr>
            <p:ph idx="2" type="title"/>
          </p:nvPr>
        </p:nvSpPr>
        <p:spPr>
          <a:xfrm>
            <a:off x="3285999" y="3959600"/>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09" name="Google Shape;709;p33"/>
          <p:cNvSpPr txBox="1"/>
          <p:nvPr>
            <p:ph idx="3" type="subTitle"/>
          </p:nvPr>
        </p:nvSpPr>
        <p:spPr>
          <a:xfrm>
            <a:off x="3285999"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33"/>
          <p:cNvSpPr txBox="1"/>
          <p:nvPr>
            <p:ph idx="4" type="title"/>
          </p:nvPr>
        </p:nvSpPr>
        <p:spPr>
          <a:xfrm>
            <a:off x="5847105" y="3959354"/>
            <a:ext cx="2576700" cy="648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accent3"/>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11" name="Google Shape;711;p33"/>
          <p:cNvSpPr txBox="1"/>
          <p:nvPr>
            <p:ph idx="5" type="subTitle"/>
          </p:nvPr>
        </p:nvSpPr>
        <p:spPr>
          <a:xfrm>
            <a:off x="5847105" y="1419700"/>
            <a:ext cx="2576700" cy="2539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Montserrat"/>
                <a:ea typeface="Montserrat"/>
                <a:cs typeface="Montserrat"/>
                <a:sym typeface="Montserrat"/>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2" name="Google Shape;712;p33"/>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13" name="Google Shape;713;p33"/>
          <p:cNvGrpSpPr/>
          <p:nvPr/>
        </p:nvGrpSpPr>
        <p:grpSpPr>
          <a:xfrm>
            <a:off x="334088" y="2928548"/>
            <a:ext cx="207172" cy="321077"/>
            <a:chOff x="8428900" y="4287435"/>
            <a:chExt cx="207172" cy="321077"/>
          </a:xfrm>
        </p:grpSpPr>
        <p:sp>
          <p:nvSpPr>
            <p:cNvPr id="714" name="Google Shape;714;p33"/>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33"/>
          <p:cNvGrpSpPr/>
          <p:nvPr/>
        </p:nvGrpSpPr>
        <p:grpSpPr>
          <a:xfrm flipH="1">
            <a:off x="8710925" y="3201785"/>
            <a:ext cx="207172" cy="321077"/>
            <a:chOff x="8428900" y="4287435"/>
            <a:chExt cx="207172" cy="321077"/>
          </a:xfrm>
        </p:grpSpPr>
        <p:sp>
          <p:nvSpPr>
            <p:cNvPr id="719" name="Google Shape;719;p33"/>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723" name="Shape 723"/>
        <p:cNvGrpSpPr/>
        <p:nvPr/>
      </p:nvGrpSpPr>
      <p:grpSpPr>
        <a:xfrm>
          <a:off x="0" y="0"/>
          <a:ext cx="0" cy="0"/>
          <a:chOff x="0" y="0"/>
          <a:chExt cx="0" cy="0"/>
        </a:xfrm>
      </p:grpSpPr>
      <p:pic>
        <p:nvPicPr>
          <p:cNvPr id="724" name="Google Shape;724;p34"/>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25" name="Google Shape;725;p34"/>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26" name="Google Shape;726;p34"/>
          <p:cNvSpPr txBox="1"/>
          <p:nvPr>
            <p:ph idx="2" type="title"/>
          </p:nvPr>
        </p:nvSpPr>
        <p:spPr>
          <a:xfrm>
            <a:off x="721250"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7" name="Google Shape;727;p34"/>
          <p:cNvSpPr txBox="1"/>
          <p:nvPr>
            <p:ph idx="1" type="subTitle"/>
          </p:nvPr>
        </p:nvSpPr>
        <p:spPr>
          <a:xfrm>
            <a:off x="721250"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8" name="Google Shape;728;p34"/>
          <p:cNvSpPr txBox="1"/>
          <p:nvPr>
            <p:ph idx="3" type="title"/>
          </p:nvPr>
        </p:nvSpPr>
        <p:spPr>
          <a:xfrm>
            <a:off x="3289251"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29" name="Google Shape;729;p34"/>
          <p:cNvSpPr txBox="1"/>
          <p:nvPr>
            <p:ph idx="4" type="subTitle"/>
          </p:nvPr>
        </p:nvSpPr>
        <p:spPr>
          <a:xfrm>
            <a:off x="3289251"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34"/>
          <p:cNvSpPr txBox="1"/>
          <p:nvPr>
            <p:ph idx="5" type="title"/>
          </p:nvPr>
        </p:nvSpPr>
        <p:spPr>
          <a:xfrm>
            <a:off x="5857252" y="3959308"/>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31" name="Google Shape;731;p34"/>
          <p:cNvSpPr txBox="1"/>
          <p:nvPr>
            <p:ph idx="6" type="subTitle"/>
          </p:nvPr>
        </p:nvSpPr>
        <p:spPr>
          <a:xfrm>
            <a:off x="5857252" y="2342800"/>
            <a:ext cx="2568000" cy="16164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32" name="Google Shape;732;p34"/>
          <p:cNvGrpSpPr/>
          <p:nvPr/>
        </p:nvGrpSpPr>
        <p:grpSpPr>
          <a:xfrm rot="5400000">
            <a:off x="6537113" y="4549190"/>
            <a:ext cx="207172" cy="554372"/>
            <a:chOff x="568750" y="238125"/>
            <a:chExt cx="402275" cy="1076450"/>
          </a:xfrm>
        </p:grpSpPr>
        <p:sp>
          <p:nvSpPr>
            <p:cNvPr id="733" name="Google Shape;733;p34"/>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4"/>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4"/>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34"/>
          <p:cNvGrpSpPr/>
          <p:nvPr/>
        </p:nvGrpSpPr>
        <p:grpSpPr>
          <a:xfrm flipH="1">
            <a:off x="294749" y="3302681"/>
            <a:ext cx="207172" cy="321077"/>
            <a:chOff x="815599" y="717719"/>
            <a:chExt cx="207172" cy="321077"/>
          </a:xfrm>
        </p:grpSpPr>
        <p:sp>
          <p:nvSpPr>
            <p:cNvPr id="740" name="Google Shape;740;p34"/>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4"/>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34"/>
          <p:cNvGrpSpPr/>
          <p:nvPr/>
        </p:nvGrpSpPr>
        <p:grpSpPr>
          <a:xfrm flipH="1" rot="10800000">
            <a:off x="8647099" y="1467744"/>
            <a:ext cx="207172" cy="321077"/>
            <a:chOff x="815599" y="717719"/>
            <a:chExt cx="207172" cy="321077"/>
          </a:xfrm>
        </p:grpSpPr>
        <p:sp>
          <p:nvSpPr>
            <p:cNvPr id="745" name="Google Shape;745;p34"/>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749" name="Shape 749"/>
        <p:cNvGrpSpPr/>
        <p:nvPr/>
      </p:nvGrpSpPr>
      <p:grpSpPr>
        <a:xfrm>
          <a:off x="0" y="0"/>
          <a:ext cx="0" cy="0"/>
          <a:chOff x="0" y="0"/>
          <a:chExt cx="0" cy="0"/>
        </a:xfrm>
      </p:grpSpPr>
      <p:pic>
        <p:nvPicPr>
          <p:cNvPr id="750" name="Google Shape;750;p35"/>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51" name="Google Shape;751;p35"/>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52" name="Google Shape;752;p35"/>
          <p:cNvSpPr txBox="1"/>
          <p:nvPr>
            <p:ph idx="2" type="title"/>
          </p:nvPr>
        </p:nvSpPr>
        <p:spPr>
          <a:xfrm>
            <a:off x="716950" y="29629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3" name="Google Shape;753;p35"/>
          <p:cNvSpPr txBox="1"/>
          <p:nvPr>
            <p:ph idx="1" type="subTitle"/>
          </p:nvPr>
        </p:nvSpPr>
        <p:spPr>
          <a:xfrm>
            <a:off x="716950" y="36121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35"/>
          <p:cNvSpPr txBox="1"/>
          <p:nvPr>
            <p:ph idx="3" type="title"/>
          </p:nvPr>
        </p:nvSpPr>
        <p:spPr>
          <a:xfrm>
            <a:off x="3284949" y="29630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5" name="Google Shape;755;p35"/>
          <p:cNvSpPr txBox="1"/>
          <p:nvPr>
            <p:ph idx="4" type="subTitle"/>
          </p:nvPr>
        </p:nvSpPr>
        <p:spPr>
          <a:xfrm>
            <a:off x="3284949" y="36122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6" name="Google Shape;756;p35"/>
          <p:cNvSpPr txBox="1"/>
          <p:nvPr>
            <p:ph idx="5" type="title"/>
          </p:nvPr>
        </p:nvSpPr>
        <p:spPr>
          <a:xfrm>
            <a:off x="5852951" y="2963025"/>
            <a:ext cx="2568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57" name="Google Shape;757;p35"/>
          <p:cNvSpPr txBox="1"/>
          <p:nvPr>
            <p:ph idx="6" type="subTitle"/>
          </p:nvPr>
        </p:nvSpPr>
        <p:spPr>
          <a:xfrm>
            <a:off x="5852951" y="3612226"/>
            <a:ext cx="2568000" cy="996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8" name="Google Shape;758;p35"/>
          <p:cNvGrpSpPr/>
          <p:nvPr/>
        </p:nvGrpSpPr>
        <p:grpSpPr>
          <a:xfrm>
            <a:off x="7982024" y="1401181"/>
            <a:ext cx="207172" cy="321077"/>
            <a:chOff x="815599" y="717719"/>
            <a:chExt cx="207172" cy="321077"/>
          </a:xfrm>
        </p:grpSpPr>
        <p:sp>
          <p:nvSpPr>
            <p:cNvPr id="759" name="Google Shape;759;p3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3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1" name="Google Shape;761;p3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2" name="Google Shape;762;p3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763" name="Google Shape;763;p35"/>
          <p:cNvGrpSpPr/>
          <p:nvPr/>
        </p:nvGrpSpPr>
        <p:grpSpPr>
          <a:xfrm rot="5400000">
            <a:off x="2904175" y="4573915"/>
            <a:ext cx="207172" cy="554372"/>
            <a:chOff x="568750" y="238125"/>
            <a:chExt cx="402275" cy="1076450"/>
          </a:xfrm>
        </p:grpSpPr>
        <p:sp>
          <p:nvSpPr>
            <p:cNvPr id="764" name="Google Shape;764;p3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35"/>
          <p:cNvGrpSpPr/>
          <p:nvPr/>
        </p:nvGrpSpPr>
        <p:grpSpPr>
          <a:xfrm flipH="1">
            <a:off x="904349" y="2082231"/>
            <a:ext cx="207172" cy="321077"/>
            <a:chOff x="815599" y="717719"/>
            <a:chExt cx="207172" cy="321077"/>
          </a:xfrm>
        </p:grpSpPr>
        <p:sp>
          <p:nvSpPr>
            <p:cNvPr id="771" name="Google Shape;771;p3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75" name="Shape 775"/>
        <p:cNvGrpSpPr/>
        <p:nvPr/>
      </p:nvGrpSpPr>
      <p:grpSpPr>
        <a:xfrm>
          <a:off x="0" y="0"/>
          <a:ext cx="0" cy="0"/>
          <a:chOff x="0" y="0"/>
          <a:chExt cx="0" cy="0"/>
        </a:xfrm>
      </p:grpSpPr>
      <p:pic>
        <p:nvPicPr>
          <p:cNvPr id="776" name="Google Shape;776;p3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777" name="Google Shape;777;p36"/>
          <p:cNvSpPr txBox="1"/>
          <p:nvPr>
            <p:ph type="title"/>
          </p:nvPr>
        </p:nvSpPr>
        <p:spPr>
          <a:xfrm>
            <a:off x="720003" y="237167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78" name="Google Shape;778;p36"/>
          <p:cNvSpPr txBox="1"/>
          <p:nvPr>
            <p:ph idx="1" type="subTitle"/>
          </p:nvPr>
        </p:nvSpPr>
        <p:spPr>
          <a:xfrm>
            <a:off x="720050" y="3017296"/>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9" name="Google Shape;779;p36"/>
          <p:cNvSpPr txBox="1"/>
          <p:nvPr>
            <p:ph idx="2" type="title"/>
          </p:nvPr>
        </p:nvSpPr>
        <p:spPr>
          <a:xfrm>
            <a:off x="2646011"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0" name="Google Shape;780;p36"/>
          <p:cNvSpPr txBox="1"/>
          <p:nvPr>
            <p:ph idx="3" type="subTitle"/>
          </p:nvPr>
        </p:nvSpPr>
        <p:spPr>
          <a:xfrm>
            <a:off x="2646053"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1" name="Google Shape;781;p36"/>
          <p:cNvSpPr txBox="1"/>
          <p:nvPr>
            <p:ph idx="4" type="title"/>
          </p:nvPr>
        </p:nvSpPr>
        <p:spPr>
          <a:xfrm>
            <a:off x="6497997"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2" name="Google Shape;782;p36"/>
          <p:cNvSpPr txBox="1"/>
          <p:nvPr>
            <p:ph idx="5" type="subTitle"/>
          </p:nvPr>
        </p:nvSpPr>
        <p:spPr>
          <a:xfrm>
            <a:off x="6498030"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3" name="Google Shape;783;p36"/>
          <p:cNvSpPr txBox="1"/>
          <p:nvPr>
            <p:ph idx="6" type="title"/>
          </p:nvPr>
        </p:nvSpPr>
        <p:spPr>
          <a:xfrm>
            <a:off x="4571999" y="237158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784" name="Google Shape;784;p36"/>
          <p:cNvSpPr txBox="1"/>
          <p:nvPr>
            <p:ph idx="7" type="subTitle"/>
          </p:nvPr>
        </p:nvSpPr>
        <p:spPr>
          <a:xfrm>
            <a:off x="4572036" y="3017174"/>
            <a:ext cx="1926000" cy="1591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5" name="Google Shape;785;p36"/>
          <p:cNvSpPr txBox="1"/>
          <p:nvPr>
            <p:ph idx="8"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86" name="Google Shape;786;p36"/>
          <p:cNvGrpSpPr/>
          <p:nvPr/>
        </p:nvGrpSpPr>
        <p:grpSpPr>
          <a:xfrm>
            <a:off x="8648774" y="1605106"/>
            <a:ext cx="207172" cy="321077"/>
            <a:chOff x="815599" y="717719"/>
            <a:chExt cx="207172" cy="321077"/>
          </a:xfrm>
        </p:grpSpPr>
        <p:sp>
          <p:nvSpPr>
            <p:cNvPr id="787" name="Google Shape;787;p3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3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3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3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791" name="Google Shape;791;p36"/>
          <p:cNvGrpSpPr/>
          <p:nvPr/>
        </p:nvGrpSpPr>
        <p:grpSpPr>
          <a:xfrm flipH="1">
            <a:off x="294749" y="3302681"/>
            <a:ext cx="207172" cy="321077"/>
            <a:chOff x="815599" y="717719"/>
            <a:chExt cx="207172" cy="321077"/>
          </a:xfrm>
        </p:grpSpPr>
        <p:sp>
          <p:nvSpPr>
            <p:cNvPr id="792" name="Google Shape;792;p3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36"/>
          <p:cNvGrpSpPr/>
          <p:nvPr/>
        </p:nvGrpSpPr>
        <p:grpSpPr>
          <a:xfrm rot="5400000">
            <a:off x="3086975" y="4589240"/>
            <a:ext cx="207172" cy="554372"/>
            <a:chOff x="568750" y="238125"/>
            <a:chExt cx="402275" cy="1076450"/>
          </a:xfrm>
        </p:grpSpPr>
        <p:sp>
          <p:nvSpPr>
            <p:cNvPr id="797" name="Google Shape;797;p3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803" name="Shape 803"/>
        <p:cNvGrpSpPr/>
        <p:nvPr/>
      </p:nvGrpSpPr>
      <p:grpSpPr>
        <a:xfrm>
          <a:off x="0" y="0"/>
          <a:ext cx="0" cy="0"/>
          <a:chOff x="0" y="0"/>
          <a:chExt cx="0" cy="0"/>
        </a:xfrm>
      </p:grpSpPr>
      <p:pic>
        <p:nvPicPr>
          <p:cNvPr id="804" name="Google Shape;804;p37"/>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05" name="Google Shape;805;p37"/>
          <p:cNvSpPr txBox="1"/>
          <p:nvPr>
            <p:ph type="title"/>
          </p:nvPr>
        </p:nvSpPr>
        <p:spPr>
          <a:xfrm>
            <a:off x="720027" y="275492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6" name="Google Shape;806;p37"/>
          <p:cNvSpPr txBox="1"/>
          <p:nvPr>
            <p:ph idx="1" type="subTitle"/>
          </p:nvPr>
        </p:nvSpPr>
        <p:spPr>
          <a:xfrm>
            <a:off x="720027" y="3400517"/>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37"/>
          <p:cNvSpPr txBox="1"/>
          <p:nvPr>
            <p:ph idx="2" type="title"/>
          </p:nvPr>
        </p:nvSpPr>
        <p:spPr>
          <a:xfrm>
            <a:off x="2646031"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08" name="Google Shape;808;p37"/>
          <p:cNvSpPr txBox="1"/>
          <p:nvPr>
            <p:ph idx="3" type="subTitle"/>
          </p:nvPr>
        </p:nvSpPr>
        <p:spPr>
          <a:xfrm>
            <a:off x="2646031"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37"/>
          <p:cNvSpPr txBox="1"/>
          <p:nvPr>
            <p:ph idx="4" type="title"/>
          </p:nvPr>
        </p:nvSpPr>
        <p:spPr>
          <a:xfrm>
            <a:off x="6498011"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0" name="Google Shape;810;p37"/>
          <p:cNvSpPr txBox="1"/>
          <p:nvPr>
            <p:ph idx="5" type="subTitle"/>
          </p:nvPr>
        </p:nvSpPr>
        <p:spPr>
          <a:xfrm>
            <a:off x="6498011"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1" name="Google Shape;811;p37"/>
          <p:cNvSpPr txBox="1"/>
          <p:nvPr>
            <p:ph idx="6" type="title"/>
          </p:nvPr>
        </p:nvSpPr>
        <p:spPr>
          <a:xfrm>
            <a:off x="4572016" y="2754835"/>
            <a:ext cx="1926000" cy="645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12" name="Google Shape;812;p37"/>
          <p:cNvSpPr txBox="1"/>
          <p:nvPr>
            <p:ph idx="7" type="subTitle"/>
          </p:nvPr>
        </p:nvSpPr>
        <p:spPr>
          <a:xfrm>
            <a:off x="4572016" y="3400425"/>
            <a:ext cx="1926000" cy="1207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37"/>
          <p:cNvSpPr txBox="1"/>
          <p:nvPr>
            <p:ph idx="8"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14" name="Google Shape;814;p37"/>
          <p:cNvGrpSpPr/>
          <p:nvPr/>
        </p:nvGrpSpPr>
        <p:grpSpPr>
          <a:xfrm>
            <a:off x="8648774" y="1605106"/>
            <a:ext cx="207172" cy="321077"/>
            <a:chOff x="815599" y="717719"/>
            <a:chExt cx="207172" cy="321077"/>
          </a:xfrm>
        </p:grpSpPr>
        <p:sp>
          <p:nvSpPr>
            <p:cNvPr id="815" name="Google Shape;815;p3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6" name="Google Shape;816;p3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7" name="Google Shape;817;p3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8" name="Google Shape;818;p3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819" name="Google Shape;819;p37"/>
          <p:cNvGrpSpPr/>
          <p:nvPr/>
        </p:nvGrpSpPr>
        <p:grpSpPr>
          <a:xfrm flipH="1">
            <a:off x="294749" y="3302681"/>
            <a:ext cx="207172" cy="321077"/>
            <a:chOff x="815599" y="717719"/>
            <a:chExt cx="207172" cy="321077"/>
          </a:xfrm>
        </p:grpSpPr>
        <p:sp>
          <p:nvSpPr>
            <p:cNvPr id="820" name="Google Shape;820;p3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7"/>
          <p:cNvGrpSpPr/>
          <p:nvPr/>
        </p:nvGrpSpPr>
        <p:grpSpPr>
          <a:xfrm rot="5400000">
            <a:off x="3086975" y="4589240"/>
            <a:ext cx="207172" cy="554372"/>
            <a:chOff x="568750" y="238125"/>
            <a:chExt cx="402275" cy="1076450"/>
          </a:xfrm>
        </p:grpSpPr>
        <p:sp>
          <p:nvSpPr>
            <p:cNvPr id="825" name="Google Shape;825;p3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2_1">
    <p:spTree>
      <p:nvGrpSpPr>
        <p:cNvPr id="831" name="Shape 831"/>
        <p:cNvGrpSpPr/>
        <p:nvPr/>
      </p:nvGrpSpPr>
      <p:grpSpPr>
        <a:xfrm>
          <a:off x="0" y="0"/>
          <a:ext cx="0" cy="0"/>
          <a:chOff x="0" y="0"/>
          <a:chExt cx="0" cy="0"/>
        </a:xfrm>
      </p:grpSpPr>
      <p:pic>
        <p:nvPicPr>
          <p:cNvPr id="832" name="Google Shape;832;p38"/>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33" name="Google Shape;833;p38"/>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34" name="Google Shape;834;p38"/>
          <p:cNvSpPr txBox="1"/>
          <p:nvPr>
            <p:ph idx="2" type="title"/>
          </p:nvPr>
        </p:nvSpPr>
        <p:spPr>
          <a:xfrm>
            <a:off x="2122271" y="1428200"/>
            <a:ext cx="24486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5" name="Google Shape;835;p38"/>
          <p:cNvSpPr txBox="1"/>
          <p:nvPr>
            <p:ph idx="3" type="title"/>
          </p:nvPr>
        </p:nvSpPr>
        <p:spPr>
          <a:xfrm>
            <a:off x="5976348" y="1428200"/>
            <a:ext cx="24462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6" name="Google Shape;836;p38"/>
          <p:cNvSpPr txBox="1"/>
          <p:nvPr>
            <p:ph idx="4" type="title"/>
          </p:nvPr>
        </p:nvSpPr>
        <p:spPr>
          <a:xfrm>
            <a:off x="2122553" y="3008186"/>
            <a:ext cx="24486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7" name="Google Shape;837;p38"/>
          <p:cNvSpPr txBox="1"/>
          <p:nvPr>
            <p:ph idx="1" type="subTitle"/>
          </p:nvPr>
        </p:nvSpPr>
        <p:spPr>
          <a:xfrm>
            <a:off x="2123735" y="3657375"/>
            <a:ext cx="24486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8" name="Google Shape;838;p38"/>
          <p:cNvSpPr txBox="1"/>
          <p:nvPr>
            <p:ph idx="5" type="title"/>
          </p:nvPr>
        </p:nvSpPr>
        <p:spPr>
          <a:xfrm>
            <a:off x="5976630" y="3008186"/>
            <a:ext cx="24462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9" name="Google Shape;839;p38"/>
          <p:cNvSpPr txBox="1"/>
          <p:nvPr>
            <p:ph idx="6" type="subTitle"/>
          </p:nvPr>
        </p:nvSpPr>
        <p:spPr>
          <a:xfrm>
            <a:off x="5977819" y="3657375"/>
            <a:ext cx="24462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0" name="Google Shape;840;p38"/>
          <p:cNvSpPr txBox="1"/>
          <p:nvPr>
            <p:ph idx="7" type="subTitle"/>
          </p:nvPr>
        </p:nvSpPr>
        <p:spPr>
          <a:xfrm>
            <a:off x="2123737" y="2077388"/>
            <a:ext cx="24486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1" name="Google Shape;841;p38"/>
          <p:cNvSpPr txBox="1"/>
          <p:nvPr>
            <p:ph idx="8" type="subTitle"/>
          </p:nvPr>
        </p:nvSpPr>
        <p:spPr>
          <a:xfrm>
            <a:off x="5977764" y="2077388"/>
            <a:ext cx="24462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2" name="Google Shape;842;p38"/>
          <p:cNvGrpSpPr/>
          <p:nvPr/>
        </p:nvGrpSpPr>
        <p:grpSpPr>
          <a:xfrm flipH="1">
            <a:off x="294749" y="3302681"/>
            <a:ext cx="207172" cy="321077"/>
            <a:chOff x="815599" y="717719"/>
            <a:chExt cx="207172" cy="321077"/>
          </a:xfrm>
        </p:grpSpPr>
        <p:sp>
          <p:nvSpPr>
            <p:cNvPr id="843" name="Google Shape;843;p3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38"/>
          <p:cNvGrpSpPr/>
          <p:nvPr/>
        </p:nvGrpSpPr>
        <p:grpSpPr>
          <a:xfrm>
            <a:off x="8659100" y="2762740"/>
            <a:ext cx="207172" cy="554372"/>
            <a:chOff x="568750" y="238125"/>
            <a:chExt cx="402275" cy="1076450"/>
          </a:xfrm>
        </p:grpSpPr>
        <p:sp>
          <p:nvSpPr>
            <p:cNvPr id="848" name="Google Shape;848;p3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38"/>
          <p:cNvGrpSpPr/>
          <p:nvPr/>
        </p:nvGrpSpPr>
        <p:grpSpPr>
          <a:xfrm rot="-5400000">
            <a:off x="2934575" y="4625390"/>
            <a:ext cx="207172" cy="554372"/>
            <a:chOff x="568750" y="238125"/>
            <a:chExt cx="402275" cy="1076450"/>
          </a:xfrm>
        </p:grpSpPr>
        <p:sp>
          <p:nvSpPr>
            <p:cNvPr id="855" name="Google Shape;855;p38"/>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8"/>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61" name="Shape 861"/>
        <p:cNvGrpSpPr/>
        <p:nvPr/>
      </p:nvGrpSpPr>
      <p:grpSpPr>
        <a:xfrm>
          <a:off x="0" y="0"/>
          <a:ext cx="0" cy="0"/>
          <a:chOff x="0" y="0"/>
          <a:chExt cx="0" cy="0"/>
        </a:xfrm>
      </p:grpSpPr>
      <p:pic>
        <p:nvPicPr>
          <p:cNvPr id="862" name="Google Shape;862;p39"/>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863" name="Google Shape;863;p39"/>
          <p:cNvSpPr txBox="1"/>
          <p:nvPr>
            <p:ph type="title"/>
          </p:nvPr>
        </p:nvSpPr>
        <p:spPr>
          <a:xfrm>
            <a:off x="1259794" y="1419700"/>
            <a:ext cx="20334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4" name="Google Shape;864;p39"/>
          <p:cNvSpPr txBox="1"/>
          <p:nvPr>
            <p:ph idx="1" type="subTitle"/>
          </p:nvPr>
        </p:nvSpPr>
        <p:spPr>
          <a:xfrm>
            <a:off x="1259836" y="2048663"/>
            <a:ext cx="20334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5" name="Google Shape;865;p39"/>
          <p:cNvSpPr txBox="1"/>
          <p:nvPr>
            <p:ph idx="2" type="title"/>
          </p:nvPr>
        </p:nvSpPr>
        <p:spPr>
          <a:xfrm>
            <a:off x="3823726" y="1419700"/>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6" name="Google Shape;866;p39"/>
          <p:cNvSpPr txBox="1"/>
          <p:nvPr>
            <p:ph idx="3" type="subTitle"/>
          </p:nvPr>
        </p:nvSpPr>
        <p:spPr>
          <a:xfrm>
            <a:off x="3823727" y="2048663"/>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7" name="Google Shape;867;p39"/>
          <p:cNvSpPr txBox="1"/>
          <p:nvPr>
            <p:ph idx="4" type="title"/>
          </p:nvPr>
        </p:nvSpPr>
        <p:spPr>
          <a:xfrm>
            <a:off x="1260028" y="2999686"/>
            <a:ext cx="20334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68" name="Google Shape;868;p39"/>
          <p:cNvSpPr txBox="1"/>
          <p:nvPr>
            <p:ph idx="5" type="subTitle"/>
          </p:nvPr>
        </p:nvSpPr>
        <p:spPr>
          <a:xfrm>
            <a:off x="1261010" y="3648875"/>
            <a:ext cx="20334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69" name="Google Shape;869;p39"/>
          <p:cNvSpPr txBox="1"/>
          <p:nvPr>
            <p:ph idx="6" type="title"/>
          </p:nvPr>
        </p:nvSpPr>
        <p:spPr>
          <a:xfrm>
            <a:off x="3823960" y="2999686"/>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0" name="Google Shape;870;p39"/>
          <p:cNvSpPr txBox="1"/>
          <p:nvPr>
            <p:ph idx="7" type="subTitle"/>
          </p:nvPr>
        </p:nvSpPr>
        <p:spPr>
          <a:xfrm>
            <a:off x="3824948" y="3648875"/>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1" name="Google Shape;871;p39"/>
          <p:cNvSpPr txBox="1"/>
          <p:nvPr>
            <p:ph idx="8" type="title"/>
          </p:nvPr>
        </p:nvSpPr>
        <p:spPr>
          <a:xfrm>
            <a:off x="6387778" y="1419700"/>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2" name="Google Shape;872;p39"/>
          <p:cNvSpPr txBox="1"/>
          <p:nvPr>
            <p:ph idx="9" type="subTitle"/>
          </p:nvPr>
        </p:nvSpPr>
        <p:spPr>
          <a:xfrm>
            <a:off x="6387778" y="2048663"/>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3" name="Google Shape;873;p39"/>
          <p:cNvSpPr txBox="1"/>
          <p:nvPr>
            <p:ph idx="13" type="title"/>
          </p:nvPr>
        </p:nvSpPr>
        <p:spPr>
          <a:xfrm>
            <a:off x="6387778" y="2999686"/>
            <a:ext cx="20313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74" name="Google Shape;874;p39"/>
          <p:cNvSpPr txBox="1"/>
          <p:nvPr>
            <p:ph idx="14" type="subTitle"/>
          </p:nvPr>
        </p:nvSpPr>
        <p:spPr>
          <a:xfrm>
            <a:off x="6387778" y="3648875"/>
            <a:ext cx="2031300" cy="951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5" name="Google Shape;875;p39"/>
          <p:cNvSpPr txBox="1"/>
          <p:nvPr>
            <p:ph idx="15" type="title"/>
          </p:nvPr>
        </p:nvSpPr>
        <p:spPr>
          <a:xfrm>
            <a:off x="7151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876" name="Google Shape;876;p39"/>
          <p:cNvGrpSpPr/>
          <p:nvPr/>
        </p:nvGrpSpPr>
        <p:grpSpPr>
          <a:xfrm>
            <a:off x="8756344" y="3069519"/>
            <a:ext cx="168754" cy="497320"/>
            <a:chOff x="568750" y="238125"/>
            <a:chExt cx="402275" cy="1076450"/>
          </a:xfrm>
        </p:grpSpPr>
        <p:sp>
          <p:nvSpPr>
            <p:cNvPr id="877" name="Google Shape;877;p3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39"/>
          <p:cNvGrpSpPr/>
          <p:nvPr/>
        </p:nvGrpSpPr>
        <p:grpSpPr>
          <a:xfrm>
            <a:off x="279775" y="2999686"/>
            <a:ext cx="207172" cy="321077"/>
            <a:chOff x="8428900" y="4287435"/>
            <a:chExt cx="207172" cy="321077"/>
          </a:xfrm>
        </p:grpSpPr>
        <p:sp>
          <p:nvSpPr>
            <p:cNvPr id="884" name="Google Shape;884;p3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9"/>
          <p:cNvGrpSpPr/>
          <p:nvPr/>
        </p:nvGrpSpPr>
        <p:grpSpPr>
          <a:xfrm flipH="1">
            <a:off x="8737125" y="149147"/>
            <a:ext cx="207172" cy="321077"/>
            <a:chOff x="8428900" y="4287435"/>
            <a:chExt cx="207172" cy="321077"/>
          </a:xfrm>
        </p:grpSpPr>
        <p:sp>
          <p:nvSpPr>
            <p:cNvPr id="889" name="Google Shape;889;p3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93" name="Shape 893"/>
        <p:cNvGrpSpPr/>
        <p:nvPr/>
      </p:nvGrpSpPr>
      <p:grpSpPr>
        <a:xfrm>
          <a:off x="0" y="0"/>
          <a:ext cx="0" cy="0"/>
          <a:chOff x="0" y="0"/>
          <a:chExt cx="0" cy="0"/>
        </a:xfrm>
      </p:grpSpPr>
      <p:pic>
        <p:nvPicPr>
          <p:cNvPr id="894" name="Google Shape;894;p40"/>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895" name="Google Shape;895;p40"/>
          <p:cNvSpPr txBox="1"/>
          <p:nvPr>
            <p:ph hasCustomPrompt="1" type="title"/>
          </p:nvPr>
        </p:nvSpPr>
        <p:spPr>
          <a:xfrm>
            <a:off x="1164563" y="1608982"/>
            <a:ext cx="1494300" cy="940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6" name="Google Shape;896;p40"/>
          <p:cNvSpPr txBox="1"/>
          <p:nvPr>
            <p:ph idx="1" type="subTitle"/>
          </p:nvPr>
        </p:nvSpPr>
        <p:spPr>
          <a:xfrm>
            <a:off x="718825" y="3838587"/>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7" name="Google Shape;897;p40"/>
          <p:cNvSpPr txBox="1"/>
          <p:nvPr>
            <p:ph hasCustomPrompt="1" idx="2" type="title"/>
          </p:nvPr>
        </p:nvSpPr>
        <p:spPr>
          <a:xfrm>
            <a:off x="3825333" y="1608982"/>
            <a:ext cx="1493400" cy="940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8" name="Google Shape;898;p40"/>
          <p:cNvSpPr txBox="1"/>
          <p:nvPr>
            <p:ph idx="3" type="subTitle"/>
          </p:nvPr>
        </p:nvSpPr>
        <p:spPr>
          <a:xfrm>
            <a:off x="3379108" y="3838574"/>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9" name="Google Shape;899;p40"/>
          <p:cNvSpPr txBox="1"/>
          <p:nvPr>
            <p:ph hasCustomPrompt="1" idx="4" type="title"/>
          </p:nvPr>
        </p:nvSpPr>
        <p:spPr>
          <a:xfrm>
            <a:off x="6485575" y="1608982"/>
            <a:ext cx="1493400" cy="9405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6200"/>
              <a:buNone/>
              <a:defRPr b="1" sz="3000">
                <a:solidFill>
                  <a:schemeClr val="accent2"/>
                </a:solidFill>
                <a:latin typeface="Montserrat"/>
                <a:ea typeface="Montserrat"/>
                <a:cs typeface="Montserrat"/>
                <a:sym typeface="Montserrat"/>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00" name="Google Shape;900;p40"/>
          <p:cNvSpPr txBox="1"/>
          <p:nvPr>
            <p:ph idx="5" type="subTitle"/>
          </p:nvPr>
        </p:nvSpPr>
        <p:spPr>
          <a:xfrm>
            <a:off x="6039379" y="3838583"/>
            <a:ext cx="2385900" cy="7698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1" name="Google Shape;901;p40"/>
          <p:cNvSpPr txBox="1"/>
          <p:nvPr>
            <p:ph idx="6"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02" name="Google Shape;902;p40"/>
          <p:cNvGrpSpPr/>
          <p:nvPr/>
        </p:nvGrpSpPr>
        <p:grpSpPr>
          <a:xfrm flipH="1">
            <a:off x="294749" y="3302681"/>
            <a:ext cx="207172" cy="321077"/>
            <a:chOff x="815599" y="717719"/>
            <a:chExt cx="207172" cy="321077"/>
          </a:xfrm>
        </p:grpSpPr>
        <p:sp>
          <p:nvSpPr>
            <p:cNvPr id="903" name="Google Shape;903;p4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0"/>
          <p:cNvGrpSpPr/>
          <p:nvPr/>
        </p:nvGrpSpPr>
        <p:grpSpPr>
          <a:xfrm>
            <a:off x="6444960" y="4792667"/>
            <a:ext cx="493974" cy="184632"/>
            <a:chOff x="2803075" y="776325"/>
            <a:chExt cx="868450" cy="324600"/>
          </a:xfrm>
        </p:grpSpPr>
        <p:sp>
          <p:nvSpPr>
            <p:cNvPr id="908" name="Google Shape;908;p40"/>
            <p:cNvSpPr/>
            <p:nvPr/>
          </p:nvSpPr>
          <p:spPr>
            <a:xfrm>
              <a:off x="2803075" y="964300"/>
              <a:ext cx="136625" cy="136625"/>
            </a:xfrm>
            <a:custGeom>
              <a:rect b="b" l="l" r="r" t="t"/>
              <a:pathLst>
                <a:path extrusionOk="0" h="5465" w="5465">
                  <a:moveTo>
                    <a:pt x="1" y="1"/>
                  </a:moveTo>
                  <a:lnTo>
                    <a:pt x="1"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0"/>
            <p:cNvSpPr/>
            <p:nvPr/>
          </p:nvSpPr>
          <p:spPr>
            <a:xfrm>
              <a:off x="2986050" y="776325"/>
              <a:ext cx="136600" cy="137250"/>
            </a:xfrm>
            <a:custGeom>
              <a:rect b="b" l="l" r="r" t="t"/>
              <a:pathLst>
                <a:path extrusionOk="0" h="5490" w="5464">
                  <a:moveTo>
                    <a:pt x="0" y="1"/>
                  </a:moveTo>
                  <a:lnTo>
                    <a:pt x="0"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0"/>
            <p:cNvSpPr/>
            <p:nvPr/>
          </p:nvSpPr>
          <p:spPr>
            <a:xfrm>
              <a:off x="3169000" y="964300"/>
              <a:ext cx="136600" cy="136625"/>
            </a:xfrm>
            <a:custGeom>
              <a:rect b="b" l="l" r="r" t="t"/>
              <a:pathLst>
                <a:path extrusionOk="0" h="5465" w="5464">
                  <a:moveTo>
                    <a:pt x="0" y="1"/>
                  </a:moveTo>
                  <a:lnTo>
                    <a:pt x="0" y="5464"/>
                  </a:lnTo>
                  <a:lnTo>
                    <a:pt x="5464" y="5464"/>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3351950" y="776325"/>
              <a:ext cx="136625" cy="137250"/>
            </a:xfrm>
            <a:custGeom>
              <a:rect b="b" l="l" r="r" t="t"/>
              <a:pathLst>
                <a:path extrusionOk="0" h="5490" w="5465">
                  <a:moveTo>
                    <a:pt x="1" y="1"/>
                  </a:moveTo>
                  <a:lnTo>
                    <a:pt x="1" y="5490"/>
                  </a:lnTo>
                  <a:lnTo>
                    <a:pt x="5464" y="5490"/>
                  </a:lnTo>
                  <a:lnTo>
                    <a:pt x="5464"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3534275" y="964300"/>
              <a:ext cx="137250" cy="136625"/>
            </a:xfrm>
            <a:custGeom>
              <a:rect b="b" l="l" r="r" t="t"/>
              <a:pathLst>
                <a:path extrusionOk="0" h="5465" w="5490">
                  <a:moveTo>
                    <a:pt x="1" y="1"/>
                  </a:moveTo>
                  <a:lnTo>
                    <a:pt x="1" y="5464"/>
                  </a:lnTo>
                  <a:lnTo>
                    <a:pt x="5490" y="5464"/>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3534275" y="776325"/>
              <a:ext cx="137250" cy="137250"/>
            </a:xfrm>
            <a:custGeom>
              <a:rect b="b" l="l" r="r" t="t"/>
              <a:pathLst>
                <a:path extrusionOk="0" h="5490" w="5490">
                  <a:moveTo>
                    <a:pt x="1" y="1"/>
                  </a:moveTo>
                  <a:lnTo>
                    <a:pt x="1" y="5490"/>
                  </a:lnTo>
                  <a:lnTo>
                    <a:pt x="5490" y="5490"/>
                  </a:lnTo>
                  <a:lnTo>
                    <a:pt x="5490"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0"/>
          <p:cNvGrpSpPr/>
          <p:nvPr/>
        </p:nvGrpSpPr>
        <p:grpSpPr>
          <a:xfrm flipH="1" rot="5400000">
            <a:off x="8115824" y="139806"/>
            <a:ext cx="207172" cy="321077"/>
            <a:chOff x="815599" y="717719"/>
            <a:chExt cx="207172" cy="321077"/>
          </a:xfrm>
        </p:grpSpPr>
        <p:sp>
          <p:nvSpPr>
            <p:cNvPr id="915" name="Google Shape;915;p40"/>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0"/>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0"/>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0"/>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40"/>
          <p:cNvSpPr txBox="1"/>
          <p:nvPr>
            <p:ph idx="7" type="title"/>
          </p:nvPr>
        </p:nvSpPr>
        <p:spPr>
          <a:xfrm>
            <a:off x="718775"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0" name="Google Shape;920;p40"/>
          <p:cNvSpPr txBox="1"/>
          <p:nvPr>
            <p:ph idx="8" type="title"/>
          </p:nvPr>
        </p:nvSpPr>
        <p:spPr>
          <a:xfrm>
            <a:off x="3379058"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1" name="Google Shape;921;p40"/>
          <p:cNvSpPr txBox="1"/>
          <p:nvPr>
            <p:ph idx="9" type="title"/>
          </p:nvPr>
        </p:nvSpPr>
        <p:spPr>
          <a:xfrm>
            <a:off x="6039329" y="3252075"/>
            <a:ext cx="23859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i="1"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pic>
        <p:nvPicPr>
          <p:cNvPr id="81" name="Google Shape;81;p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82" name="Google Shape;82;p5"/>
          <p:cNvSpPr txBox="1"/>
          <p:nvPr>
            <p:ph idx="1" type="subTitle"/>
          </p:nvPr>
        </p:nvSpPr>
        <p:spPr>
          <a:xfrm>
            <a:off x="715100" y="2252388"/>
            <a:ext cx="29730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Montserrat SemiBold"/>
              <a:buNone/>
              <a:defRPr i="1" sz="2000">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2pPr>
            <a:lvl3pPr lvl="2"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3pPr>
            <a:lvl4pPr lvl="3"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4pPr>
            <a:lvl5pPr lvl="4"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5pPr>
            <a:lvl6pPr lvl="5"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6pPr>
            <a:lvl7pPr lvl="6"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7pPr>
            <a:lvl8pPr lvl="7"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8pPr>
            <a:lvl9pPr lvl="8"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9pPr>
          </a:lstStyle>
          <a:p/>
        </p:txBody>
      </p:sp>
      <p:sp>
        <p:nvSpPr>
          <p:cNvPr id="83" name="Google Shape;83;p5"/>
          <p:cNvSpPr txBox="1"/>
          <p:nvPr>
            <p:ph idx="2" type="subTitle"/>
          </p:nvPr>
        </p:nvSpPr>
        <p:spPr>
          <a:xfrm>
            <a:off x="5456500" y="2252404"/>
            <a:ext cx="2971800" cy="649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Montserrat SemiBold"/>
              <a:buNone/>
              <a:defRPr i="1" sz="2000">
                <a:solidFill>
                  <a:schemeClr val="lt2"/>
                </a:solidFill>
                <a:latin typeface="Montserrat SemiBold"/>
                <a:ea typeface="Montserrat SemiBold"/>
                <a:cs typeface="Montserrat SemiBold"/>
                <a:sym typeface="Montserrat SemiBold"/>
              </a:defRPr>
            </a:lvl1pPr>
            <a:lvl2pPr lvl="1"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2pPr>
            <a:lvl3pPr lvl="2"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3pPr>
            <a:lvl4pPr lvl="3"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4pPr>
            <a:lvl5pPr lvl="4"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5pPr>
            <a:lvl6pPr lvl="5"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6pPr>
            <a:lvl7pPr lvl="6"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7pPr>
            <a:lvl8pPr lvl="7"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8pPr>
            <a:lvl9pPr lvl="8" rtl="0" algn="ctr">
              <a:lnSpc>
                <a:spcPct val="100000"/>
              </a:lnSpc>
              <a:spcBef>
                <a:spcPts val="0"/>
              </a:spcBef>
              <a:spcAft>
                <a:spcPts val="0"/>
              </a:spcAft>
              <a:buSzPts val="2500"/>
              <a:buFont typeface="Montserrat SemiBold"/>
              <a:buNone/>
              <a:defRPr i="1" sz="2500">
                <a:latin typeface="Montserrat SemiBold"/>
                <a:ea typeface="Montserrat SemiBold"/>
                <a:cs typeface="Montserrat SemiBold"/>
                <a:sym typeface="Montserrat SemiBold"/>
              </a:defRPr>
            </a:lvl9pPr>
          </a:lstStyle>
          <a:p/>
        </p:txBody>
      </p:sp>
      <p:sp>
        <p:nvSpPr>
          <p:cNvPr id="84" name="Google Shape;84;p5"/>
          <p:cNvSpPr txBox="1"/>
          <p:nvPr>
            <p:ph idx="3" type="subTitle"/>
          </p:nvPr>
        </p:nvSpPr>
        <p:spPr>
          <a:xfrm>
            <a:off x="715400" y="2901600"/>
            <a:ext cx="2973000" cy="1707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5" name="Google Shape;85;p5"/>
          <p:cNvSpPr txBox="1"/>
          <p:nvPr>
            <p:ph idx="4" type="subTitle"/>
          </p:nvPr>
        </p:nvSpPr>
        <p:spPr>
          <a:xfrm>
            <a:off x="5456800" y="2901619"/>
            <a:ext cx="2971800" cy="17070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6" name="Google Shape;86;p5"/>
          <p:cNvGrpSpPr/>
          <p:nvPr/>
        </p:nvGrpSpPr>
        <p:grpSpPr>
          <a:xfrm>
            <a:off x="354312" y="279229"/>
            <a:ext cx="207172" cy="321077"/>
            <a:chOff x="815599" y="717719"/>
            <a:chExt cx="207172" cy="321077"/>
          </a:xfrm>
        </p:grpSpPr>
        <p:sp>
          <p:nvSpPr>
            <p:cNvPr id="87" name="Google Shape;87;p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5"/>
          <p:cNvGrpSpPr/>
          <p:nvPr/>
        </p:nvGrpSpPr>
        <p:grpSpPr>
          <a:xfrm rot="5400000">
            <a:off x="4200025" y="4617065"/>
            <a:ext cx="207172" cy="554372"/>
            <a:chOff x="568750" y="238125"/>
            <a:chExt cx="402275" cy="1076450"/>
          </a:xfrm>
        </p:grpSpPr>
        <p:sp>
          <p:nvSpPr>
            <p:cNvPr id="92" name="Google Shape;92;p5"/>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5"/>
          <p:cNvGrpSpPr/>
          <p:nvPr/>
        </p:nvGrpSpPr>
        <p:grpSpPr>
          <a:xfrm flipH="1">
            <a:off x="8657049" y="1480744"/>
            <a:ext cx="207172" cy="321077"/>
            <a:chOff x="815599" y="717719"/>
            <a:chExt cx="207172" cy="321077"/>
          </a:xfrm>
        </p:grpSpPr>
        <p:sp>
          <p:nvSpPr>
            <p:cNvPr id="99" name="Google Shape;99;p5"/>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5"/>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22" name="Shape 922"/>
        <p:cNvGrpSpPr/>
        <p:nvPr/>
      </p:nvGrpSpPr>
      <p:grpSpPr>
        <a:xfrm>
          <a:off x="0" y="0"/>
          <a:ext cx="0" cy="0"/>
          <a:chOff x="0" y="0"/>
          <a:chExt cx="0" cy="0"/>
        </a:xfrm>
      </p:grpSpPr>
      <p:pic>
        <p:nvPicPr>
          <p:cNvPr id="923" name="Google Shape;923;p41"/>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924" name="Google Shape;924;p41"/>
          <p:cNvSpPr txBox="1"/>
          <p:nvPr>
            <p:ph type="ctrTitle"/>
          </p:nvPr>
        </p:nvSpPr>
        <p:spPr>
          <a:xfrm>
            <a:off x="715100" y="535000"/>
            <a:ext cx="5310300" cy="9087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5" name="Google Shape;925;p41"/>
          <p:cNvSpPr txBox="1"/>
          <p:nvPr>
            <p:ph idx="1" type="subTitle"/>
          </p:nvPr>
        </p:nvSpPr>
        <p:spPr>
          <a:xfrm>
            <a:off x="718282" y="1443700"/>
            <a:ext cx="5304000" cy="19596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atin typeface="Montserrat"/>
                <a:ea typeface="Montserrat"/>
                <a:cs typeface="Montserrat"/>
                <a:sym typeface="Montserra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26" name="Google Shape;926;p41"/>
          <p:cNvSpPr txBox="1"/>
          <p:nvPr/>
        </p:nvSpPr>
        <p:spPr>
          <a:xfrm>
            <a:off x="715100" y="3403225"/>
            <a:ext cx="5304000" cy="9453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228600" spcFirstLastPara="1" rIns="1371600" wrap="square" tIns="91425">
            <a:noAutofit/>
          </a:bodyPr>
          <a:lstStyle/>
          <a:p>
            <a:pPr indent="0" lvl="0" marL="0" rtl="0" algn="l">
              <a:spcBef>
                <a:spcPts val="300"/>
              </a:spcBef>
              <a:spcAft>
                <a:spcPts val="0"/>
              </a:spcAft>
              <a:buNone/>
            </a:pPr>
            <a:r>
              <a:rPr lang="en" sz="1200">
                <a:solidFill>
                  <a:schemeClr val="lt2"/>
                </a:solidFill>
                <a:latin typeface="Montserrat"/>
                <a:ea typeface="Montserrat"/>
                <a:cs typeface="Montserrat"/>
                <a:sym typeface="Montserrat"/>
              </a:rPr>
              <a:t>CREDITS: This presentation template was created by </a:t>
            </a:r>
            <a:r>
              <a:rPr lang="en" sz="1200">
                <a:solidFill>
                  <a:schemeClr val="lt2"/>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Slidesgo</a:t>
            </a:r>
            <a:r>
              <a:rPr lang="en" sz="1200">
                <a:solidFill>
                  <a:schemeClr val="lt2"/>
                </a:solidFill>
                <a:latin typeface="Montserrat"/>
                <a:ea typeface="Montserrat"/>
                <a:cs typeface="Montserrat"/>
                <a:sym typeface="Montserrat"/>
              </a:rPr>
              <a:t>, including icons by </a:t>
            </a:r>
            <a:r>
              <a:rPr lang="en" sz="1200">
                <a:solidFill>
                  <a:schemeClr val="lt2"/>
                </a:solidFill>
                <a:uFill>
                  <a:noFill/>
                </a:uFill>
                <a:latin typeface="Montserrat SemiBold"/>
                <a:ea typeface="Montserrat SemiBold"/>
                <a:cs typeface="Montserrat SemiBold"/>
                <a:sym typeface="Montserrat SemiBold"/>
                <a:hlinkClick r:id="rId4">
                  <a:extLst>
                    <a:ext uri="{A12FA001-AC4F-418D-AE19-62706E023703}">
                      <ahyp:hlinkClr val="tx"/>
                    </a:ext>
                  </a:extLst>
                </a:hlinkClick>
              </a:rPr>
              <a:t>Flaticon</a:t>
            </a:r>
            <a:r>
              <a:rPr lang="en" sz="1200">
                <a:solidFill>
                  <a:schemeClr val="lt2"/>
                </a:solidFill>
                <a:latin typeface="Montserrat"/>
                <a:ea typeface="Montserrat"/>
                <a:cs typeface="Montserrat"/>
                <a:sym typeface="Montserrat"/>
              </a:rPr>
              <a:t> and infographics &amp; images by </a:t>
            </a:r>
            <a:r>
              <a:rPr lang="en" sz="1200">
                <a:solidFill>
                  <a:schemeClr val="lt2"/>
                </a:solidFill>
                <a:uFill>
                  <a:noFill/>
                </a:uFill>
                <a:latin typeface="Montserrat SemiBold"/>
                <a:ea typeface="Montserrat SemiBold"/>
                <a:cs typeface="Montserrat SemiBold"/>
                <a:sym typeface="Montserrat SemiBold"/>
                <a:hlinkClick r:id="rId5">
                  <a:extLst>
                    <a:ext uri="{A12FA001-AC4F-418D-AE19-62706E023703}">
                      <ahyp:hlinkClr val="tx"/>
                    </a:ext>
                  </a:extLst>
                </a:hlinkClick>
              </a:rPr>
              <a:t>Freepik</a:t>
            </a:r>
            <a:endParaRPr sz="1200">
              <a:solidFill>
                <a:schemeClr val="lt2"/>
              </a:solidFill>
              <a:latin typeface="Montserrat SemiBold"/>
              <a:ea typeface="Montserrat SemiBold"/>
              <a:cs typeface="Montserrat SemiBold"/>
              <a:sym typeface="Montserrat SemiBold"/>
            </a:endParaRPr>
          </a:p>
        </p:txBody>
      </p:sp>
      <p:grpSp>
        <p:nvGrpSpPr>
          <p:cNvPr id="927" name="Google Shape;927;p41"/>
          <p:cNvGrpSpPr/>
          <p:nvPr/>
        </p:nvGrpSpPr>
        <p:grpSpPr>
          <a:xfrm>
            <a:off x="8574524" y="2731656"/>
            <a:ext cx="207172" cy="321077"/>
            <a:chOff x="815599" y="717719"/>
            <a:chExt cx="207172" cy="321077"/>
          </a:xfrm>
        </p:grpSpPr>
        <p:sp>
          <p:nvSpPr>
            <p:cNvPr id="928" name="Google Shape;928;p41"/>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1"/>
          <p:cNvGrpSpPr/>
          <p:nvPr/>
        </p:nvGrpSpPr>
        <p:grpSpPr>
          <a:xfrm rot="10800000">
            <a:off x="298238" y="2958515"/>
            <a:ext cx="207172" cy="554372"/>
            <a:chOff x="568750" y="238125"/>
            <a:chExt cx="402275" cy="1076450"/>
          </a:xfrm>
        </p:grpSpPr>
        <p:sp>
          <p:nvSpPr>
            <p:cNvPr id="933" name="Google Shape;933;p41"/>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1"/>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39" name="Shape 939"/>
        <p:cNvGrpSpPr/>
        <p:nvPr/>
      </p:nvGrpSpPr>
      <p:grpSpPr>
        <a:xfrm>
          <a:off x="0" y="0"/>
          <a:ext cx="0" cy="0"/>
          <a:chOff x="0" y="0"/>
          <a:chExt cx="0" cy="0"/>
        </a:xfrm>
      </p:grpSpPr>
      <p:pic>
        <p:nvPicPr>
          <p:cNvPr id="940" name="Google Shape;940;p42"/>
          <p:cNvPicPr preferRelativeResize="0"/>
          <p:nvPr/>
        </p:nvPicPr>
        <p:blipFill>
          <a:blip r:embed="rId2">
            <a:alphaModFix/>
          </a:blip>
          <a:stretch>
            <a:fillRect/>
          </a:stretch>
        </p:blipFill>
        <p:spPr>
          <a:xfrm>
            <a:off x="279776" y="188808"/>
            <a:ext cx="8584448" cy="4765883"/>
          </a:xfrm>
          <a:prstGeom prst="rect">
            <a:avLst/>
          </a:prstGeom>
          <a:noFill/>
          <a:ln>
            <a:noFill/>
          </a:ln>
        </p:spPr>
      </p:pic>
      <p:grpSp>
        <p:nvGrpSpPr>
          <p:cNvPr id="941" name="Google Shape;941;p42"/>
          <p:cNvGrpSpPr/>
          <p:nvPr/>
        </p:nvGrpSpPr>
        <p:grpSpPr>
          <a:xfrm rot="5400000">
            <a:off x="6537113" y="4549190"/>
            <a:ext cx="207172" cy="554372"/>
            <a:chOff x="568750" y="238125"/>
            <a:chExt cx="402275" cy="1076450"/>
          </a:xfrm>
        </p:grpSpPr>
        <p:sp>
          <p:nvSpPr>
            <p:cNvPr id="942" name="Google Shape;942;p42"/>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2"/>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2"/>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2"/>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42"/>
          <p:cNvGrpSpPr/>
          <p:nvPr/>
        </p:nvGrpSpPr>
        <p:grpSpPr>
          <a:xfrm flipH="1">
            <a:off x="294749" y="3302681"/>
            <a:ext cx="207172" cy="321077"/>
            <a:chOff x="815599" y="717719"/>
            <a:chExt cx="207172" cy="321077"/>
          </a:xfrm>
        </p:grpSpPr>
        <p:sp>
          <p:nvSpPr>
            <p:cNvPr id="949" name="Google Shape;949;p4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2"/>
          <p:cNvGrpSpPr/>
          <p:nvPr/>
        </p:nvGrpSpPr>
        <p:grpSpPr>
          <a:xfrm flipH="1" rot="10800000">
            <a:off x="8647099" y="1467744"/>
            <a:ext cx="207172" cy="321077"/>
            <a:chOff x="815599" y="717719"/>
            <a:chExt cx="207172" cy="321077"/>
          </a:xfrm>
        </p:grpSpPr>
        <p:sp>
          <p:nvSpPr>
            <p:cNvPr id="954" name="Google Shape;954;p42"/>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4" name="Shape 104"/>
        <p:cNvGrpSpPr/>
        <p:nvPr/>
      </p:nvGrpSpPr>
      <p:grpSpPr>
        <a:xfrm>
          <a:off x="0" y="0"/>
          <a:ext cx="0" cy="0"/>
          <a:chOff x="0" y="0"/>
          <a:chExt cx="0" cy="0"/>
        </a:xfrm>
      </p:grpSpPr>
      <p:pic>
        <p:nvPicPr>
          <p:cNvPr id="105" name="Google Shape;105;p6"/>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106" name="Google Shape;106;p6"/>
          <p:cNvSpPr txBox="1"/>
          <p:nvPr>
            <p:ph type="title"/>
          </p:nvPr>
        </p:nvSpPr>
        <p:spPr>
          <a:xfrm>
            <a:off x="720000" y="535000"/>
            <a:ext cx="7704000" cy="586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7" name="Google Shape;107;p6"/>
          <p:cNvGrpSpPr/>
          <p:nvPr/>
        </p:nvGrpSpPr>
        <p:grpSpPr>
          <a:xfrm flipH="1">
            <a:off x="294749" y="3302681"/>
            <a:ext cx="207172" cy="321077"/>
            <a:chOff x="815599" y="717719"/>
            <a:chExt cx="207172" cy="321077"/>
          </a:xfrm>
        </p:grpSpPr>
        <p:sp>
          <p:nvSpPr>
            <p:cNvPr id="108" name="Google Shape;108;p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6"/>
          <p:cNvGrpSpPr/>
          <p:nvPr/>
        </p:nvGrpSpPr>
        <p:grpSpPr>
          <a:xfrm>
            <a:off x="8648774" y="1605106"/>
            <a:ext cx="207172" cy="321077"/>
            <a:chOff x="815599" y="717719"/>
            <a:chExt cx="207172" cy="321077"/>
          </a:xfrm>
        </p:grpSpPr>
        <p:sp>
          <p:nvSpPr>
            <p:cNvPr id="113" name="Google Shape;113;p6"/>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6"/>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6"/>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6"/>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17" name="Google Shape;117;p6"/>
          <p:cNvGrpSpPr/>
          <p:nvPr/>
        </p:nvGrpSpPr>
        <p:grpSpPr>
          <a:xfrm rot="5400000">
            <a:off x="6766475" y="4570190"/>
            <a:ext cx="207172" cy="554372"/>
            <a:chOff x="568750" y="238125"/>
            <a:chExt cx="402275" cy="1076450"/>
          </a:xfrm>
        </p:grpSpPr>
        <p:sp>
          <p:nvSpPr>
            <p:cNvPr id="118" name="Google Shape;118;p6"/>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pic>
        <p:nvPicPr>
          <p:cNvPr id="125" name="Google Shape;125;p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26" name="Google Shape;126;p7"/>
          <p:cNvSpPr txBox="1"/>
          <p:nvPr>
            <p:ph idx="1" type="body"/>
          </p:nvPr>
        </p:nvSpPr>
        <p:spPr>
          <a:xfrm>
            <a:off x="720000" y="1543950"/>
            <a:ext cx="4905300" cy="3064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indent="-317500" lvl="0" marL="457200" rtl="0">
              <a:spcBef>
                <a:spcPts val="0"/>
              </a:spcBef>
              <a:spcAft>
                <a:spcPts val="0"/>
              </a:spcAft>
              <a:buClr>
                <a:schemeClr val="accen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27" name="Google Shape;127;p7"/>
          <p:cNvSpPr txBox="1"/>
          <p:nvPr>
            <p:ph type="title"/>
          </p:nvPr>
        </p:nvSpPr>
        <p:spPr>
          <a:xfrm>
            <a:off x="720000" y="535000"/>
            <a:ext cx="4905300" cy="1032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8" name="Google Shape;128;p7"/>
          <p:cNvGrpSpPr/>
          <p:nvPr/>
        </p:nvGrpSpPr>
        <p:grpSpPr>
          <a:xfrm rot="5400000">
            <a:off x="6518063" y="4387265"/>
            <a:ext cx="207172" cy="554372"/>
            <a:chOff x="568750" y="238125"/>
            <a:chExt cx="402275" cy="1076450"/>
          </a:xfrm>
        </p:grpSpPr>
        <p:sp>
          <p:nvSpPr>
            <p:cNvPr id="129" name="Google Shape;129;p7"/>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7"/>
          <p:cNvGrpSpPr/>
          <p:nvPr/>
        </p:nvGrpSpPr>
        <p:grpSpPr>
          <a:xfrm flipH="1" rot="10800000">
            <a:off x="8647099" y="1467744"/>
            <a:ext cx="207172" cy="321077"/>
            <a:chOff x="815599" y="717719"/>
            <a:chExt cx="207172" cy="321077"/>
          </a:xfrm>
        </p:grpSpPr>
        <p:sp>
          <p:nvSpPr>
            <p:cNvPr id="136" name="Google Shape;136;p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7"/>
          <p:cNvGrpSpPr/>
          <p:nvPr/>
        </p:nvGrpSpPr>
        <p:grpSpPr>
          <a:xfrm>
            <a:off x="383024" y="3284106"/>
            <a:ext cx="207172" cy="321077"/>
            <a:chOff x="815599" y="717719"/>
            <a:chExt cx="207172" cy="321077"/>
          </a:xfrm>
        </p:grpSpPr>
        <p:sp>
          <p:nvSpPr>
            <p:cNvPr id="141" name="Google Shape;141;p7"/>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5" name="Shape 145"/>
        <p:cNvGrpSpPr/>
        <p:nvPr/>
      </p:nvGrpSpPr>
      <p:grpSpPr>
        <a:xfrm>
          <a:off x="0" y="0"/>
          <a:ext cx="0" cy="0"/>
          <a:chOff x="0" y="0"/>
          <a:chExt cx="0" cy="0"/>
        </a:xfrm>
      </p:grpSpPr>
      <p:pic>
        <p:nvPicPr>
          <p:cNvPr id="146" name="Google Shape;146;p8"/>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47" name="Google Shape;147;p8"/>
          <p:cNvSpPr txBox="1"/>
          <p:nvPr>
            <p:ph type="title"/>
          </p:nvPr>
        </p:nvSpPr>
        <p:spPr>
          <a:xfrm>
            <a:off x="715100" y="1102700"/>
            <a:ext cx="7713900" cy="29382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148" name="Google Shape;148;p8"/>
          <p:cNvGrpSpPr/>
          <p:nvPr/>
        </p:nvGrpSpPr>
        <p:grpSpPr>
          <a:xfrm>
            <a:off x="838913" y="309173"/>
            <a:ext cx="207172" cy="321077"/>
            <a:chOff x="8428900" y="4287435"/>
            <a:chExt cx="207172" cy="321077"/>
          </a:xfrm>
        </p:grpSpPr>
        <p:sp>
          <p:nvSpPr>
            <p:cNvPr id="149" name="Google Shape;149;p8"/>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 name="Google Shape;153;p8"/>
          <p:cNvGrpSpPr/>
          <p:nvPr/>
        </p:nvGrpSpPr>
        <p:grpSpPr>
          <a:xfrm rot="-5400000">
            <a:off x="2433511" y="4113386"/>
            <a:ext cx="290453" cy="699769"/>
            <a:chOff x="932686" y="381461"/>
            <a:chExt cx="290453" cy="699769"/>
          </a:xfrm>
        </p:grpSpPr>
        <p:sp>
          <p:nvSpPr>
            <p:cNvPr id="154" name="Google Shape;154;p8"/>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pic>
        <p:nvPicPr>
          <p:cNvPr id="170" name="Google Shape;170;p9"/>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71" name="Google Shape;171;p9"/>
          <p:cNvSpPr txBox="1"/>
          <p:nvPr>
            <p:ph type="title"/>
          </p:nvPr>
        </p:nvSpPr>
        <p:spPr>
          <a:xfrm>
            <a:off x="2559863" y="1223550"/>
            <a:ext cx="5455500" cy="9675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2" name="Google Shape;172;p9"/>
          <p:cNvSpPr txBox="1"/>
          <p:nvPr>
            <p:ph idx="1" type="subTitle"/>
          </p:nvPr>
        </p:nvSpPr>
        <p:spPr>
          <a:xfrm>
            <a:off x="2555175" y="2191066"/>
            <a:ext cx="5455500" cy="1728900"/>
          </a:xfrm>
          <a:prstGeom prst="rect">
            <a:avLst/>
          </a:prstGeom>
          <a:solidFill>
            <a:schemeClr val="accent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3" name="Google Shape;173;p9"/>
          <p:cNvGrpSpPr/>
          <p:nvPr/>
        </p:nvGrpSpPr>
        <p:grpSpPr>
          <a:xfrm>
            <a:off x="8327550" y="2465415"/>
            <a:ext cx="207172" cy="554372"/>
            <a:chOff x="568750" y="238125"/>
            <a:chExt cx="402275" cy="1076450"/>
          </a:xfrm>
        </p:grpSpPr>
        <p:sp>
          <p:nvSpPr>
            <p:cNvPr id="174" name="Google Shape;174;p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9"/>
          <p:cNvGrpSpPr/>
          <p:nvPr/>
        </p:nvGrpSpPr>
        <p:grpSpPr>
          <a:xfrm>
            <a:off x="715088" y="309173"/>
            <a:ext cx="207172" cy="321077"/>
            <a:chOff x="8428900" y="4287435"/>
            <a:chExt cx="207172" cy="321077"/>
          </a:xfrm>
        </p:grpSpPr>
        <p:sp>
          <p:nvSpPr>
            <p:cNvPr id="181" name="Google Shape;181;p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9"/>
          <p:cNvGrpSpPr/>
          <p:nvPr/>
        </p:nvGrpSpPr>
        <p:grpSpPr>
          <a:xfrm rot="-5400000">
            <a:off x="3023511" y="4317711"/>
            <a:ext cx="290453" cy="699769"/>
            <a:chOff x="932686" y="381461"/>
            <a:chExt cx="290453" cy="699769"/>
          </a:xfrm>
        </p:grpSpPr>
        <p:sp>
          <p:nvSpPr>
            <p:cNvPr id="186" name="Google Shape;186;p9"/>
            <p:cNvSpPr/>
            <p:nvPr/>
          </p:nvSpPr>
          <p:spPr>
            <a:xfrm>
              <a:off x="1145661" y="1003753"/>
              <a:ext cx="77477" cy="77477"/>
            </a:xfrm>
            <a:custGeom>
              <a:rect b="b" l="l" r="r" t="t"/>
              <a:pathLst>
                <a:path extrusionOk="0" h="6893" w="6893">
                  <a:moveTo>
                    <a:pt x="0" y="1"/>
                  </a:moveTo>
                  <a:lnTo>
                    <a:pt x="0"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1039174" y="1003753"/>
              <a:ext cx="77477" cy="77477"/>
            </a:xfrm>
            <a:custGeom>
              <a:rect b="b" l="l" r="r" t="t"/>
              <a:pathLst>
                <a:path extrusionOk="0" h="6893" w="6893">
                  <a:moveTo>
                    <a:pt x="1" y="1"/>
                  </a:moveTo>
                  <a:lnTo>
                    <a:pt x="1" y="6893"/>
                  </a:lnTo>
                  <a:lnTo>
                    <a:pt x="6893" y="6893"/>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1039174" y="900086"/>
              <a:ext cx="77477" cy="77477"/>
            </a:xfrm>
            <a:custGeom>
              <a:rect b="b" l="l" r="r" t="t"/>
              <a:pathLst>
                <a:path extrusionOk="0" h="6893" w="6893">
                  <a:moveTo>
                    <a:pt x="1" y="0"/>
                  </a:moveTo>
                  <a:lnTo>
                    <a:pt x="1"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1145661" y="796420"/>
              <a:ext cx="77477" cy="77477"/>
            </a:xfrm>
            <a:custGeom>
              <a:rect b="b" l="l" r="r" t="t"/>
              <a:pathLst>
                <a:path extrusionOk="0" h="6893" w="6893">
                  <a:moveTo>
                    <a:pt x="0" y="0"/>
                  </a:moveTo>
                  <a:lnTo>
                    <a:pt x="0" y="6893"/>
                  </a:lnTo>
                  <a:lnTo>
                    <a:pt x="6893" y="6893"/>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932686" y="796420"/>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1039174" y="692753"/>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1145661" y="588806"/>
              <a:ext cx="77477" cy="77758"/>
            </a:xfrm>
            <a:custGeom>
              <a:rect b="b" l="l" r="r" t="t"/>
              <a:pathLst>
                <a:path extrusionOk="0" h="6918" w="6893">
                  <a:moveTo>
                    <a:pt x="0" y="0"/>
                  </a:moveTo>
                  <a:lnTo>
                    <a:pt x="0"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1039174" y="588806"/>
              <a:ext cx="77477" cy="77758"/>
            </a:xfrm>
            <a:custGeom>
              <a:rect b="b" l="l" r="r" t="t"/>
              <a:pathLst>
                <a:path extrusionOk="0" h="6918" w="6893">
                  <a:moveTo>
                    <a:pt x="1" y="0"/>
                  </a:moveTo>
                  <a:lnTo>
                    <a:pt x="1" y="6917"/>
                  </a:lnTo>
                  <a:lnTo>
                    <a:pt x="6893" y="6917"/>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932686" y="1003753"/>
              <a:ext cx="77770" cy="77477"/>
            </a:xfrm>
            <a:custGeom>
              <a:rect b="b" l="l" r="r" t="t"/>
              <a:pathLst>
                <a:path extrusionOk="0" h="6893" w="6919">
                  <a:moveTo>
                    <a:pt x="1" y="1"/>
                  </a:moveTo>
                  <a:lnTo>
                    <a:pt x="1" y="6893"/>
                  </a:lnTo>
                  <a:lnTo>
                    <a:pt x="6918" y="6893"/>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932686" y="900086"/>
              <a:ext cx="77770" cy="77477"/>
            </a:xfrm>
            <a:custGeom>
              <a:rect b="b" l="l" r="r" t="t"/>
              <a:pathLst>
                <a:path extrusionOk="0" h="6893" w="6919">
                  <a:moveTo>
                    <a:pt x="1" y="0"/>
                  </a:moveTo>
                  <a:lnTo>
                    <a:pt x="1" y="6893"/>
                  </a:lnTo>
                  <a:lnTo>
                    <a:pt x="6918" y="6893"/>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932686" y="692753"/>
              <a:ext cx="77770" cy="77477"/>
            </a:xfrm>
            <a:custGeom>
              <a:rect b="b" l="l" r="r" t="t"/>
              <a:pathLst>
                <a:path extrusionOk="0" h="6893" w="6919">
                  <a:moveTo>
                    <a:pt x="1" y="0"/>
                  </a:moveTo>
                  <a:lnTo>
                    <a:pt x="1" y="6892"/>
                  </a:lnTo>
                  <a:lnTo>
                    <a:pt x="6918" y="6892"/>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932686" y="588806"/>
              <a:ext cx="77770" cy="77758"/>
            </a:xfrm>
            <a:custGeom>
              <a:rect b="b" l="l" r="r" t="t"/>
              <a:pathLst>
                <a:path extrusionOk="0" h="6918" w="6919">
                  <a:moveTo>
                    <a:pt x="1" y="0"/>
                  </a:moveTo>
                  <a:lnTo>
                    <a:pt x="1" y="6917"/>
                  </a:lnTo>
                  <a:lnTo>
                    <a:pt x="6918" y="6917"/>
                  </a:lnTo>
                  <a:lnTo>
                    <a:pt x="6918"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1039174" y="485420"/>
              <a:ext cx="77477" cy="77477"/>
            </a:xfrm>
            <a:custGeom>
              <a:rect b="b" l="l" r="r" t="t"/>
              <a:pathLst>
                <a:path extrusionOk="0" h="6893" w="6893">
                  <a:moveTo>
                    <a:pt x="1" y="0"/>
                  </a:moveTo>
                  <a:lnTo>
                    <a:pt x="1" y="6892"/>
                  </a:lnTo>
                  <a:lnTo>
                    <a:pt x="6893" y="6892"/>
                  </a:lnTo>
                  <a:lnTo>
                    <a:pt x="6893"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1039174" y="381461"/>
              <a:ext cx="77477" cy="77770"/>
            </a:xfrm>
            <a:custGeom>
              <a:rect b="b" l="l" r="r" t="t"/>
              <a:pathLst>
                <a:path extrusionOk="0" h="6919" w="6893">
                  <a:moveTo>
                    <a:pt x="1" y="1"/>
                  </a:moveTo>
                  <a:lnTo>
                    <a:pt x="1" y="6918"/>
                  </a:lnTo>
                  <a:lnTo>
                    <a:pt x="6893" y="6918"/>
                  </a:lnTo>
                  <a:lnTo>
                    <a:pt x="6893"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932686" y="381461"/>
              <a:ext cx="77770" cy="77770"/>
            </a:xfrm>
            <a:custGeom>
              <a:rect b="b" l="l" r="r" t="t"/>
              <a:pathLst>
                <a:path extrusionOk="0" h="6919" w="6919">
                  <a:moveTo>
                    <a:pt x="1" y="1"/>
                  </a:moveTo>
                  <a:lnTo>
                    <a:pt x="1" y="6918"/>
                  </a:lnTo>
                  <a:lnTo>
                    <a:pt x="6918" y="6918"/>
                  </a:lnTo>
                  <a:lnTo>
                    <a:pt x="6918"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1" name="Shape 201"/>
        <p:cNvGrpSpPr/>
        <p:nvPr/>
      </p:nvGrpSpPr>
      <p:grpSpPr>
        <a:xfrm>
          <a:off x="0" y="0"/>
          <a:ext cx="0" cy="0"/>
          <a:chOff x="0" y="0"/>
          <a:chExt cx="0" cy="0"/>
        </a:xfrm>
      </p:grpSpPr>
      <p:pic>
        <p:nvPicPr>
          <p:cNvPr id="202" name="Google Shape;202;p10"/>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03" name="Google Shape;203;p10"/>
          <p:cNvSpPr txBox="1"/>
          <p:nvPr>
            <p:ph type="title"/>
          </p:nvPr>
        </p:nvSpPr>
        <p:spPr>
          <a:xfrm>
            <a:off x="715100" y="1328400"/>
            <a:ext cx="3555000" cy="24867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125" y="445025"/>
            <a:ext cx="77238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3500"/>
              <a:buFont typeface="Montserrat SemiBold"/>
              <a:buNone/>
              <a:defRPr sz="3500">
                <a:solidFill>
                  <a:schemeClr val="lt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0125" y="1152475"/>
            <a:ext cx="77238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hyperlink" Target="https://rinkeby.etherscan.io/address/0xef74bf05984d7e37bf9ea3803824228dc017483a" TargetMode="External"/><Relationship Id="rId4" Type="http://schemas.openxmlformats.org/officeDocument/2006/relationships/hyperlink" Target="https://digiblock.vercel.app/" TargetMode="External"/><Relationship Id="rId5" Type="http://schemas.openxmlformats.org/officeDocument/2006/relationships/hyperlink" Target="https://digiblock-api.herokuapp.co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3"/>
          <p:cNvSpPr txBox="1"/>
          <p:nvPr>
            <p:ph type="title"/>
          </p:nvPr>
        </p:nvSpPr>
        <p:spPr>
          <a:xfrm>
            <a:off x="1824450" y="414750"/>
            <a:ext cx="5190300" cy="1008300"/>
          </a:xfrm>
          <a:prstGeom prst="rect">
            <a:avLst/>
          </a:prstGeom>
          <a:ln>
            <a:noFill/>
          </a:ln>
        </p:spPr>
        <p:txBody>
          <a:bodyPr anchorCtr="0" anchor="ctr" bIns="228600" lIns="411475" spcFirstLastPara="1" rIns="411475" wrap="square" tIns="228600">
            <a:noAutofit/>
          </a:bodyPr>
          <a:lstStyle/>
          <a:p>
            <a:pPr indent="457200" lvl="0" marL="457200" rtl="0" algn="l">
              <a:spcBef>
                <a:spcPts val="0"/>
              </a:spcBef>
              <a:spcAft>
                <a:spcPts val="0"/>
              </a:spcAft>
              <a:buNone/>
            </a:pPr>
            <a:r>
              <a:rPr lang="en" sz="4000"/>
              <a:t>DigiBlock	</a:t>
            </a:r>
            <a:endParaRPr sz="4000"/>
          </a:p>
        </p:txBody>
      </p:sp>
      <p:sp>
        <p:nvSpPr>
          <p:cNvPr id="963" name="Google Shape;963;p43"/>
          <p:cNvSpPr txBox="1"/>
          <p:nvPr>
            <p:ph idx="1" type="subTitle"/>
          </p:nvPr>
        </p:nvSpPr>
        <p:spPr>
          <a:xfrm>
            <a:off x="184825" y="1970700"/>
            <a:ext cx="5720400" cy="2210400"/>
          </a:xfrm>
          <a:prstGeom prst="rect">
            <a:avLst/>
          </a:prstGeom>
          <a:ln>
            <a:noFill/>
          </a:ln>
        </p:spPr>
        <p:txBody>
          <a:bodyPr anchorCtr="0" anchor="ctr" bIns="228600" lIns="411475" spcFirstLastPara="1" rIns="1417300" wrap="square" tIns="228600">
            <a:noAutofit/>
          </a:bodyPr>
          <a:lstStyle/>
          <a:p>
            <a:pPr indent="0" lvl="0" marL="0" rtl="0" algn="l">
              <a:spcBef>
                <a:spcPts val="0"/>
              </a:spcBef>
              <a:spcAft>
                <a:spcPts val="0"/>
              </a:spcAft>
              <a:buNone/>
            </a:pPr>
            <a:r>
              <a:rPr lang="en" sz="1900"/>
              <a:t>Sai Shradha Lala (1906498)</a:t>
            </a:r>
            <a:endParaRPr sz="1900"/>
          </a:p>
          <a:p>
            <a:pPr indent="0" lvl="0" marL="0" rtl="0" algn="l">
              <a:spcBef>
                <a:spcPts val="0"/>
              </a:spcBef>
              <a:spcAft>
                <a:spcPts val="0"/>
              </a:spcAft>
              <a:buNone/>
            </a:pPr>
            <a:r>
              <a:rPr lang="en" sz="1900"/>
              <a:t>Sakshi Gairola (1906499)</a:t>
            </a:r>
            <a:endParaRPr sz="1900"/>
          </a:p>
          <a:p>
            <a:pPr indent="0" lvl="0" marL="0" rtl="0" algn="l">
              <a:spcBef>
                <a:spcPts val="0"/>
              </a:spcBef>
              <a:spcAft>
                <a:spcPts val="0"/>
              </a:spcAft>
              <a:buNone/>
            </a:pPr>
            <a:r>
              <a:rPr lang="en" sz="1900"/>
              <a:t>Chandra Prakash (1906548)</a:t>
            </a:r>
            <a:endParaRPr sz="1900"/>
          </a:p>
          <a:p>
            <a:pPr indent="0" lvl="0" marL="0" rtl="0" algn="l">
              <a:spcBef>
                <a:spcPts val="0"/>
              </a:spcBef>
              <a:spcAft>
                <a:spcPts val="0"/>
              </a:spcAft>
              <a:buNone/>
            </a:pPr>
            <a:r>
              <a:rPr lang="en" sz="1900"/>
              <a:t>Pinaki Bhattacharjee (1906620)</a:t>
            </a:r>
            <a:endParaRPr sz="1900"/>
          </a:p>
        </p:txBody>
      </p:sp>
      <p:pic>
        <p:nvPicPr>
          <p:cNvPr id="964" name="Google Shape;964;p43"/>
          <p:cNvPicPr preferRelativeResize="0"/>
          <p:nvPr/>
        </p:nvPicPr>
        <p:blipFill rotWithShape="1">
          <a:blip r:embed="rId3">
            <a:alphaModFix/>
          </a:blip>
          <a:srcRect b="15369" l="26318" r="20897" t="22779"/>
          <a:stretch/>
        </p:blipFill>
        <p:spPr>
          <a:xfrm>
            <a:off x="4848550" y="1485225"/>
            <a:ext cx="3789901" cy="3172501"/>
          </a:xfrm>
          <a:prstGeom prst="rect">
            <a:avLst/>
          </a:prstGeom>
          <a:noFill/>
          <a:ln>
            <a:noFill/>
          </a:ln>
        </p:spPr>
      </p:pic>
      <p:sp>
        <p:nvSpPr>
          <p:cNvPr id="965" name="Google Shape;965;p43"/>
          <p:cNvSpPr txBox="1"/>
          <p:nvPr/>
        </p:nvSpPr>
        <p:spPr>
          <a:xfrm>
            <a:off x="265550" y="4507975"/>
            <a:ext cx="690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 Under the Guidance of </a:t>
            </a:r>
            <a:r>
              <a:rPr lang="en" sz="1800">
                <a:solidFill>
                  <a:schemeClr val="accent2"/>
                </a:solidFill>
                <a:latin typeface="Montserrat"/>
                <a:ea typeface="Montserrat"/>
                <a:cs typeface="Montserrat"/>
                <a:sym typeface="Montserrat"/>
              </a:rPr>
              <a:t>Mrs. Pratyusa Mukherjee</a:t>
            </a:r>
            <a:endParaRPr sz="1800">
              <a:solidFill>
                <a:schemeClr val="accent2"/>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52"/>
          <p:cNvSpPr txBox="1"/>
          <p:nvPr>
            <p:ph idx="8" type="title"/>
          </p:nvPr>
        </p:nvSpPr>
        <p:spPr>
          <a:xfrm>
            <a:off x="6117153" y="1419700"/>
            <a:ext cx="20313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Users</a:t>
            </a:r>
            <a:endParaRPr/>
          </a:p>
        </p:txBody>
      </p:sp>
      <p:sp>
        <p:nvSpPr>
          <p:cNvPr id="1098" name="Google Shape;1098;p52"/>
          <p:cNvSpPr txBox="1"/>
          <p:nvPr>
            <p:ph idx="15" type="title"/>
          </p:nvPr>
        </p:nvSpPr>
        <p:spPr>
          <a:xfrm>
            <a:off x="7151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CONTRACT </a:t>
            </a:r>
            <a:r>
              <a:rPr i="1" lang="en">
                <a:solidFill>
                  <a:schemeClr val="accent2"/>
                </a:solidFill>
              </a:rPr>
              <a:t>ARCHITECTURE</a:t>
            </a:r>
            <a:endParaRPr/>
          </a:p>
        </p:txBody>
      </p:sp>
      <p:sp>
        <p:nvSpPr>
          <p:cNvPr id="1099" name="Google Shape;1099;p52"/>
          <p:cNvSpPr txBox="1"/>
          <p:nvPr>
            <p:ph type="title"/>
          </p:nvPr>
        </p:nvSpPr>
        <p:spPr>
          <a:xfrm>
            <a:off x="985744" y="1419700"/>
            <a:ext cx="20334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Basic Architecture</a:t>
            </a:r>
            <a:endParaRPr/>
          </a:p>
        </p:txBody>
      </p:sp>
      <p:sp>
        <p:nvSpPr>
          <p:cNvPr id="1100" name="Google Shape;1100;p52"/>
          <p:cNvSpPr txBox="1"/>
          <p:nvPr>
            <p:ph idx="1" type="subTitle"/>
          </p:nvPr>
        </p:nvSpPr>
        <p:spPr>
          <a:xfrm>
            <a:off x="985786" y="2048663"/>
            <a:ext cx="20334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Based on Solidity version 0.8.10</a:t>
            </a:r>
            <a:endParaRPr/>
          </a:p>
        </p:txBody>
      </p:sp>
      <p:sp>
        <p:nvSpPr>
          <p:cNvPr id="1101" name="Google Shape;1101;p52"/>
          <p:cNvSpPr txBox="1"/>
          <p:nvPr>
            <p:ph idx="2" type="title"/>
          </p:nvPr>
        </p:nvSpPr>
        <p:spPr>
          <a:xfrm>
            <a:off x="3553101" y="1419700"/>
            <a:ext cx="20313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Admins</a:t>
            </a:r>
            <a:endParaRPr/>
          </a:p>
        </p:txBody>
      </p:sp>
      <p:sp>
        <p:nvSpPr>
          <p:cNvPr id="1102" name="Google Shape;1102;p52"/>
          <p:cNvSpPr txBox="1"/>
          <p:nvPr>
            <p:ph idx="3" type="subTitle"/>
          </p:nvPr>
        </p:nvSpPr>
        <p:spPr>
          <a:xfrm>
            <a:off x="3553102" y="2048663"/>
            <a:ext cx="20313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Provides add, delete and view functionality to admins.</a:t>
            </a:r>
            <a:endParaRPr/>
          </a:p>
        </p:txBody>
      </p:sp>
      <p:sp>
        <p:nvSpPr>
          <p:cNvPr id="1103" name="Google Shape;1103;p52"/>
          <p:cNvSpPr txBox="1"/>
          <p:nvPr>
            <p:ph idx="4" type="title"/>
          </p:nvPr>
        </p:nvSpPr>
        <p:spPr>
          <a:xfrm>
            <a:off x="985978" y="2999686"/>
            <a:ext cx="20334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Issuers</a:t>
            </a:r>
            <a:endParaRPr/>
          </a:p>
        </p:txBody>
      </p:sp>
      <p:sp>
        <p:nvSpPr>
          <p:cNvPr id="1104" name="Google Shape;1104;p52"/>
          <p:cNvSpPr txBox="1"/>
          <p:nvPr>
            <p:ph idx="5" type="subTitle"/>
          </p:nvPr>
        </p:nvSpPr>
        <p:spPr>
          <a:xfrm>
            <a:off x="986960" y="3648875"/>
            <a:ext cx="20334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Functions to issue and view documents issued to users.</a:t>
            </a:r>
            <a:endParaRPr/>
          </a:p>
        </p:txBody>
      </p:sp>
      <p:sp>
        <p:nvSpPr>
          <p:cNvPr id="1105" name="Google Shape;1105;p52"/>
          <p:cNvSpPr txBox="1"/>
          <p:nvPr>
            <p:ph idx="6" type="title"/>
          </p:nvPr>
        </p:nvSpPr>
        <p:spPr>
          <a:xfrm>
            <a:off x="3553335" y="2999686"/>
            <a:ext cx="20313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Requestors</a:t>
            </a:r>
            <a:endParaRPr/>
          </a:p>
        </p:txBody>
      </p:sp>
      <p:sp>
        <p:nvSpPr>
          <p:cNvPr id="1106" name="Google Shape;1106;p52"/>
          <p:cNvSpPr txBox="1"/>
          <p:nvPr>
            <p:ph idx="7" type="subTitle"/>
          </p:nvPr>
        </p:nvSpPr>
        <p:spPr>
          <a:xfrm>
            <a:off x="3554323" y="3648875"/>
            <a:ext cx="20313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Functions to authenticate requestors and send access request.</a:t>
            </a:r>
            <a:endParaRPr/>
          </a:p>
        </p:txBody>
      </p:sp>
      <p:sp>
        <p:nvSpPr>
          <p:cNvPr id="1107" name="Google Shape;1107;p52"/>
          <p:cNvSpPr txBox="1"/>
          <p:nvPr>
            <p:ph idx="9" type="subTitle"/>
          </p:nvPr>
        </p:nvSpPr>
        <p:spPr>
          <a:xfrm>
            <a:off x="6117153" y="2048663"/>
            <a:ext cx="20313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Functions to authenticate users and change document status.</a:t>
            </a:r>
            <a:endParaRPr/>
          </a:p>
        </p:txBody>
      </p:sp>
      <p:sp>
        <p:nvSpPr>
          <p:cNvPr id="1108" name="Google Shape;1108;p52"/>
          <p:cNvSpPr txBox="1"/>
          <p:nvPr>
            <p:ph idx="13" type="title"/>
          </p:nvPr>
        </p:nvSpPr>
        <p:spPr>
          <a:xfrm>
            <a:off x="6117153" y="2999686"/>
            <a:ext cx="20313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Faced</a:t>
            </a:r>
            <a:endParaRPr/>
          </a:p>
        </p:txBody>
      </p:sp>
      <p:sp>
        <p:nvSpPr>
          <p:cNvPr id="1109" name="Google Shape;1109;p52"/>
          <p:cNvSpPr txBox="1"/>
          <p:nvPr>
            <p:ph idx="14" type="subTitle"/>
          </p:nvPr>
        </p:nvSpPr>
        <p:spPr>
          <a:xfrm>
            <a:off x="6117153" y="3648875"/>
            <a:ext cx="2031300" cy="95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Contract Size and Solidity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3"/>
          <p:cNvSpPr txBox="1"/>
          <p:nvPr>
            <p:ph idx="6"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 </a:t>
            </a:r>
            <a:r>
              <a:rPr i="1" lang="en">
                <a:solidFill>
                  <a:schemeClr val="accent2"/>
                </a:solidFill>
              </a:rPr>
              <a:t>ARCHITECTURE</a:t>
            </a:r>
            <a:endParaRPr/>
          </a:p>
        </p:txBody>
      </p:sp>
      <p:sp>
        <p:nvSpPr>
          <p:cNvPr id="1115" name="Google Shape;1115;p53"/>
          <p:cNvSpPr txBox="1"/>
          <p:nvPr>
            <p:ph type="title"/>
          </p:nvPr>
        </p:nvSpPr>
        <p:spPr>
          <a:xfrm>
            <a:off x="717500" y="1590600"/>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REST API</a:t>
            </a:r>
            <a:endParaRPr/>
          </a:p>
        </p:txBody>
      </p:sp>
      <p:sp>
        <p:nvSpPr>
          <p:cNvPr id="1116" name="Google Shape;1116;p53"/>
          <p:cNvSpPr txBox="1"/>
          <p:nvPr>
            <p:ph idx="1" type="subTitle"/>
          </p:nvPr>
        </p:nvSpPr>
        <p:spPr>
          <a:xfrm>
            <a:off x="717550" y="2239900"/>
            <a:ext cx="2568000" cy="24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REST API with custom loggers, rate limiters, added security to attacks and better error handling.</a:t>
            </a:r>
            <a:endParaRPr/>
          </a:p>
        </p:txBody>
      </p:sp>
      <p:sp>
        <p:nvSpPr>
          <p:cNvPr id="1117" name="Google Shape;1117;p53"/>
          <p:cNvSpPr txBox="1"/>
          <p:nvPr>
            <p:ph idx="2" type="title"/>
          </p:nvPr>
        </p:nvSpPr>
        <p:spPr>
          <a:xfrm>
            <a:off x="3285512" y="1590600"/>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DB</a:t>
            </a:r>
            <a:endParaRPr/>
          </a:p>
        </p:txBody>
      </p:sp>
      <p:sp>
        <p:nvSpPr>
          <p:cNvPr id="1118" name="Google Shape;1118;p53"/>
          <p:cNvSpPr txBox="1"/>
          <p:nvPr>
            <p:ph idx="3" type="subTitle"/>
          </p:nvPr>
        </p:nvSpPr>
        <p:spPr>
          <a:xfrm>
            <a:off x="3285562" y="2239900"/>
            <a:ext cx="2568000" cy="24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NoSQL MongoDB database with strict schemas to help the DApp to scale.</a:t>
            </a:r>
            <a:endParaRPr/>
          </a:p>
        </p:txBody>
      </p:sp>
      <p:sp>
        <p:nvSpPr>
          <p:cNvPr id="1119" name="Google Shape;1119;p53"/>
          <p:cNvSpPr txBox="1"/>
          <p:nvPr>
            <p:ph idx="4" type="title"/>
          </p:nvPr>
        </p:nvSpPr>
        <p:spPr>
          <a:xfrm>
            <a:off x="5853499" y="1590700"/>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CRYPTOGRAPHY</a:t>
            </a:r>
            <a:endParaRPr/>
          </a:p>
        </p:txBody>
      </p:sp>
      <p:sp>
        <p:nvSpPr>
          <p:cNvPr id="1120" name="Google Shape;1120;p53"/>
          <p:cNvSpPr txBox="1"/>
          <p:nvPr>
            <p:ph idx="5" type="subTitle"/>
          </p:nvPr>
        </p:nvSpPr>
        <p:spPr>
          <a:xfrm>
            <a:off x="5853550" y="2240227"/>
            <a:ext cx="2568000" cy="24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Encryption and Hashing.</a:t>
            </a:r>
            <a:endParaRPr/>
          </a:p>
          <a:p>
            <a:pPr indent="0" lvl="0" marL="0" rtl="0" algn="ctr">
              <a:spcBef>
                <a:spcPts val="0"/>
              </a:spcBef>
              <a:spcAft>
                <a:spcPts val="0"/>
              </a:spcAft>
              <a:buNone/>
            </a:pPr>
            <a:r>
              <a:rPr lang="en"/>
              <a:t>Used bcrypt, HMAC object, aes-256-gcm etc.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54"/>
          <p:cNvSpPr txBox="1"/>
          <p:nvPr>
            <p:ph idx="1" type="subTitle"/>
          </p:nvPr>
        </p:nvSpPr>
        <p:spPr>
          <a:xfrm>
            <a:off x="715100" y="1566588"/>
            <a:ext cx="2973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 + Web3</a:t>
            </a:r>
            <a:endParaRPr/>
          </a:p>
        </p:txBody>
      </p:sp>
      <p:sp>
        <p:nvSpPr>
          <p:cNvPr id="1126" name="Google Shape;1126;p54"/>
          <p:cNvSpPr txBox="1"/>
          <p:nvPr>
            <p:ph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INTEGRATION</a:t>
            </a:r>
            <a:endParaRPr/>
          </a:p>
        </p:txBody>
      </p:sp>
      <p:sp>
        <p:nvSpPr>
          <p:cNvPr id="1127" name="Google Shape;1127;p54"/>
          <p:cNvSpPr txBox="1"/>
          <p:nvPr>
            <p:ph idx="2" type="subTitle"/>
          </p:nvPr>
        </p:nvSpPr>
        <p:spPr>
          <a:xfrm>
            <a:off x="5456500" y="1566604"/>
            <a:ext cx="29718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DApp + Backend</a:t>
            </a:r>
            <a:endParaRPr/>
          </a:p>
        </p:txBody>
      </p:sp>
      <p:sp>
        <p:nvSpPr>
          <p:cNvPr id="1128" name="Google Shape;1128;p54"/>
          <p:cNvSpPr txBox="1"/>
          <p:nvPr>
            <p:ph idx="3" type="subTitle"/>
          </p:nvPr>
        </p:nvSpPr>
        <p:spPr>
          <a:xfrm>
            <a:off x="715400" y="2215800"/>
            <a:ext cx="2973000" cy="241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frontend and Web3 were </a:t>
            </a:r>
            <a:r>
              <a:rPr lang="en"/>
              <a:t>integrated</a:t>
            </a:r>
            <a:r>
              <a:rPr lang="en"/>
              <a:t> using a </a:t>
            </a:r>
            <a:r>
              <a:rPr lang="en"/>
              <a:t>library</a:t>
            </a:r>
            <a:r>
              <a:rPr lang="en"/>
              <a:t> called “web3”, an Ethereum JavaScript API. It provided the frontend access to the blockchain and </a:t>
            </a:r>
            <a:r>
              <a:rPr lang="en"/>
              <a:t>usage</a:t>
            </a:r>
            <a:r>
              <a:rPr lang="en"/>
              <a:t> of Metamask.  </a:t>
            </a:r>
            <a:endParaRPr/>
          </a:p>
        </p:txBody>
      </p:sp>
      <p:sp>
        <p:nvSpPr>
          <p:cNvPr id="1129" name="Google Shape;1129;p54"/>
          <p:cNvSpPr txBox="1"/>
          <p:nvPr>
            <p:ph idx="4" type="subTitle"/>
          </p:nvPr>
        </p:nvSpPr>
        <p:spPr>
          <a:xfrm>
            <a:off x="5456800" y="2215827"/>
            <a:ext cx="2971800" cy="241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frontend was integrated to the backend using the "axios" library. The URL of the backend is injected into the application via an environment file. The payloads are delivered to the API via axios-created functions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55"/>
          <p:cNvSpPr txBox="1"/>
          <p:nvPr>
            <p:ph idx="1" type="subTitle"/>
          </p:nvPr>
        </p:nvSpPr>
        <p:spPr>
          <a:xfrm>
            <a:off x="715100" y="1566588"/>
            <a:ext cx="2973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Contract Testing</a:t>
            </a:r>
            <a:endParaRPr/>
          </a:p>
        </p:txBody>
      </p:sp>
      <p:sp>
        <p:nvSpPr>
          <p:cNvPr id="1135" name="Google Shape;1135;p55"/>
          <p:cNvSpPr txBox="1"/>
          <p:nvPr>
            <p:ph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1136" name="Google Shape;1136;p55"/>
          <p:cNvSpPr txBox="1"/>
          <p:nvPr>
            <p:ph idx="2" type="subTitle"/>
          </p:nvPr>
        </p:nvSpPr>
        <p:spPr>
          <a:xfrm>
            <a:off x="5456500" y="1566604"/>
            <a:ext cx="29718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 Testing</a:t>
            </a:r>
            <a:endParaRPr/>
          </a:p>
        </p:txBody>
      </p:sp>
      <p:sp>
        <p:nvSpPr>
          <p:cNvPr id="1137" name="Google Shape;1137;p55"/>
          <p:cNvSpPr txBox="1"/>
          <p:nvPr>
            <p:ph idx="3" type="subTitle"/>
          </p:nvPr>
        </p:nvSpPr>
        <p:spPr>
          <a:xfrm>
            <a:off x="715400" y="2215800"/>
            <a:ext cx="2973000" cy="24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used Truffle to test our contracts which makes use of the Mocha testing framework and the Chai assertion language. We used ganache-cli as our local blockchain for running and testing, which provides some test accounts and ethers to DigiBlock to run our tests. </a:t>
            </a:r>
            <a:endParaRPr/>
          </a:p>
        </p:txBody>
      </p:sp>
      <p:sp>
        <p:nvSpPr>
          <p:cNvPr id="1138" name="Google Shape;1138;p55"/>
          <p:cNvSpPr txBox="1"/>
          <p:nvPr>
            <p:ph idx="4" type="subTitle"/>
          </p:nvPr>
        </p:nvSpPr>
        <p:spPr>
          <a:xfrm>
            <a:off x="5456800" y="2215827"/>
            <a:ext cx="2971800" cy="241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used Postman and Insomnia for API testing, sending requests to a variety of endpoints and routes and comparing the expected results to different status codes. We also created custom error messages for easier debugging and comprehension.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56"/>
          <p:cNvSpPr txBox="1"/>
          <p:nvPr>
            <p:ph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
        <p:nvSpPr>
          <p:cNvPr id="1144" name="Google Shape;1144;p56"/>
          <p:cNvSpPr txBox="1"/>
          <p:nvPr>
            <p:ph idx="2" type="title"/>
          </p:nvPr>
        </p:nvSpPr>
        <p:spPr>
          <a:xfrm>
            <a:off x="716950" y="1591325"/>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Smart Contract</a:t>
            </a:r>
            <a:endParaRPr/>
          </a:p>
        </p:txBody>
      </p:sp>
      <p:sp>
        <p:nvSpPr>
          <p:cNvPr id="1145" name="Google Shape;1145;p56"/>
          <p:cNvSpPr txBox="1"/>
          <p:nvPr>
            <p:ph idx="1" type="subTitle"/>
          </p:nvPr>
        </p:nvSpPr>
        <p:spPr>
          <a:xfrm>
            <a:off x="716950" y="2240524"/>
            <a:ext cx="2568000" cy="23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Deployed on Rinkeby Test Network and available @</a:t>
            </a:r>
            <a:r>
              <a:rPr lang="en" sz="1600"/>
              <a:t> </a:t>
            </a:r>
            <a:r>
              <a:rPr lang="en" sz="1600" u="sng">
                <a:solidFill>
                  <a:schemeClr val="hlink"/>
                </a:solidFill>
                <a:hlinkClick r:id="rId3"/>
              </a:rPr>
              <a:t>https://rinkeby.etherscan.io/address/0xef74bf05984d7e37bf9ea3803824228dc017483a</a:t>
            </a:r>
            <a:endParaRPr sz="1600"/>
          </a:p>
        </p:txBody>
      </p:sp>
      <p:sp>
        <p:nvSpPr>
          <p:cNvPr id="1146" name="Google Shape;1146;p56"/>
          <p:cNvSpPr txBox="1"/>
          <p:nvPr>
            <p:ph idx="3" type="title"/>
          </p:nvPr>
        </p:nvSpPr>
        <p:spPr>
          <a:xfrm>
            <a:off x="3284949" y="1591425"/>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1147" name="Google Shape;1147;p56"/>
          <p:cNvSpPr txBox="1"/>
          <p:nvPr>
            <p:ph idx="4" type="subTitle"/>
          </p:nvPr>
        </p:nvSpPr>
        <p:spPr>
          <a:xfrm>
            <a:off x="3284948" y="2240762"/>
            <a:ext cx="2568000" cy="237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Deployed on Vercel and available @ </a:t>
            </a:r>
            <a:r>
              <a:rPr lang="en" sz="1800" u="sng">
                <a:solidFill>
                  <a:schemeClr val="lt1"/>
                </a:solidFill>
                <a:hlinkClick r:id="rId4">
                  <a:extLst>
                    <a:ext uri="{A12FA001-AC4F-418D-AE19-62706E023703}">
                      <ahyp:hlinkClr val="tx"/>
                    </a:ext>
                  </a:extLst>
                </a:hlinkClick>
              </a:rPr>
              <a:t>https://digiblock.vercel.app/</a:t>
            </a:r>
            <a:endParaRPr sz="1800" u="sng"/>
          </a:p>
        </p:txBody>
      </p:sp>
      <p:sp>
        <p:nvSpPr>
          <p:cNvPr id="1148" name="Google Shape;1148;p56"/>
          <p:cNvSpPr txBox="1"/>
          <p:nvPr>
            <p:ph idx="5" type="title"/>
          </p:nvPr>
        </p:nvSpPr>
        <p:spPr>
          <a:xfrm>
            <a:off x="5852951" y="1591425"/>
            <a:ext cx="2568000" cy="64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Backend</a:t>
            </a:r>
            <a:endParaRPr/>
          </a:p>
        </p:txBody>
      </p:sp>
      <p:sp>
        <p:nvSpPr>
          <p:cNvPr id="1149" name="Google Shape;1149;p56"/>
          <p:cNvSpPr txBox="1"/>
          <p:nvPr>
            <p:ph idx="6" type="subTitle"/>
          </p:nvPr>
        </p:nvSpPr>
        <p:spPr>
          <a:xfrm>
            <a:off x="5852950" y="2240762"/>
            <a:ext cx="2568000" cy="23754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rPr>
              <a:t>Deployed on Heroku and available @ </a:t>
            </a:r>
            <a:r>
              <a:rPr lang="en" sz="1800" u="sng">
                <a:solidFill>
                  <a:schemeClr val="lt1"/>
                </a:solidFill>
                <a:hlinkClick r:id="rId5">
                  <a:extLst>
                    <a:ext uri="{A12FA001-AC4F-418D-AE19-62706E023703}">
                      <ahyp:hlinkClr val="tx"/>
                    </a:ext>
                  </a:extLst>
                </a:hlinkClick>
              </a:rPr>
              <a:t>https://digiblock-api.herokuapp.com/</a:t>
            </a:r>
            <a:endParaRPr sz="1800" u="sng">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57"/>
          <p:cNvSpPr txBox="1"/>
          <p:nvPr>
            <p:ph idx="1" type="subTitle"/>
          </p:nvPr>
        </p:nvSpPr>
        <p:spPr>
          <a:xfrm>
            <a:off x="1874550" y="1121500"/>
            <a:ext cx="5394900" cy="2134800"/>
          </a:xfrm>
          <a:prstGeom prst="rect">
            <a:avLst/>
          </a:prstGeom>
        </p:spPr>
        <p:txBody>
          <a:bodyPr anchorCtr="0" anchor="t" bIns="91425" lIns="91425" spcFirstLastPara="1" rIns="91425" wrap="square" tIns="457200">
            <a:noAutofit/>
          </a:bodyPr>
          <a:lstStyle/>
          <a:p>
            <a:pPr indent="0" lvl="0" marL="0" rtl="0" algn="ctr">
              <a:spcBef>
                <a:spcPts val="0"/>
              </a:spcBef>
              <a:spcAft>
                <a:spcPts val="0"/>
              </a:spcAft>
              <a:buNone/>
            </a:pPr>
            <a:r>
              <a:rPr lang="en"/>
              <a:t>Let’s explore the product we have built!</a:t>
            </a:r>
            <a:endParaRPr/>
          </a:p>
        </p:txBody>
      </p:sp>
      <p:pic>
        <p:nvPicPr>
          <p:cNvPr id="1155" name="Google Shape;1155;p57"/>
          <p:cNvPicPr preferRelativeResize="0"/>
          <p:nvPr/>
        </p:nvPicPr>
        <p:blipFill>
          <a:blip r:embed="rId3">
            <a:alphaModFix/>
          </a:blip>
          <a:stretch>
            <a:fillRect/>
          </a:stretch>
        </p:blipFill>
        <p:spPr>
          <a:xfrm>
            <a:off x="2296718" y="2249313"/>
            <a:ext cx="4550564" cy="2361938"/>
          </a:xfrm>
          <a:prstGeom prst="rect">
            <a:avLst/>
          </a:prstGeom>
          <a:noFill/>
          <a:ln>
            <a:noFill/>
          </a:ln>
        </p:spPr>
      </p:pic>
      <p:sp>
        <p:nvSpPr>
          <p:cNvPr id="1156" name="Google Shape;1156;p57"/>
          <p:cNvSpPr txBox="1"/>
          <p:nvPr>
            <p:ph type="title"/>
          </p:nvPr>
        </p:nvSpPr>
        <p:spPr>
          <a:xfrm>
            <a:off x="1874550" y="535000"/>
            <a:ext cx="53856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a:t>
            </a:r>
            <a:r>
              <a:rPr i="1" lang="en">
                <a:solidFill>
                  <a:schemeClr val="accent2"/>
                </a:solidFill>
              </a:rPr>
              <a:t>DEMO</a:t>
            </a:r>
            <a:endParaRPr i="1">
              <a:solidFill>
                <a:schemeClr val="accent2"/>
              </a:solidFill>
            </a:endParaRPr>
          </a:p>
        </p:txBody>
      </p:sp>
      <p:grpSp>
        <p:nvGrpSpPr>
          <p:cNvPr id="1157" name="Google Shape;1157;p57"/>
          <p:cNvGrpSpPr/>
          <p:nvPr/>
        </p:nvGrpSpPr>
        <p:grpSpPr>
          <a:xfrm flipH="1">
            <a:off x="5653400" y="3216197"/>
            <a:ext cx="207172" cy="321077"/>
            <a:chOff x="8428900" y="4287435"/>
            <a:chExt cx="207172" cy="321077"/>
          </a:xfrm>
        </p:grpSpPr>
        <p:sp>
          <p:nvSpPr>
            <p:cNvPr id="1158" name="Google Shape;1158;p57"/>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7"/>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7"/>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7"/>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2" name="Google Shape;1162;p57"/>
          <p:cNvPicPr preferRelativeResize="0"/>
          <p:nvPr/>
        </p:nvPicPr>
        <p:blipFill>
          <a:blip r:embed="rId4">
            <a:alphaModFix/>
          </a:blip>
          <a:stretch>
            <a:fillRect/>
          </a:stretch>
        </p:blipFill>
        <p:spPr>
          <a:xfrm>
            <a:off x="2664950" y="2398475"/>
            <a:ext cx="3652375" cy="2063614"/>
          </a:xfrm>
          <a:prstGeom prst="rect">
            <a:avLst/>
          </a:prstGeom>
          <a:noFill/>
          <a:ln>
            <a:noFill/>
          </a:ln>
        </p:spPr>
      </p:pic>
      <p:grpSp>
        <p:nvGrpSpPr>
          <p:cNvPr id="1163" name="Google Shape;1163;p57"/>
          <p:cNvGrpSpPr/>
          <p:nvPr/>
        </p:nvGrpSpPr>
        <p:grpSpPr>
          <a:xfrm>
            <a:off x="4042958" y="2995596"/>
            <a:ext cx="830750" cy="830827"/>
            <a:chOff x="5549861" y="3817349"/>
            <a:chExt cx="345642" cy="345674"/>
          </a:xfrm>
        </p:grpSpPr>
        <p:sp>
          <p:nvSpPr>
            <p:cNvPr id="1164" name="Google Shape;1164;p57"/>
            <p:cNvSpPr/>
            <p:nvPr/>
          </p:nvSpPr>
          <p:spPr>
            <a:xfrm>
              <a:off x="5654715" y="3896019"/>
              <a:ext cx="179589" cy="188321"/>
            </a:xfrm>
            <a:custGeom>
              <a:rect b="b" l="l" r="r" t="t"/>
              <a:pathLst>
                <a:path extrusionOk="0" h="3472" w="3311">
                  <a:moveTo>
                    <a:pt x="334" y="447"/>
                  </a:moveTo>
                  <a:lnTo>
                    <a:pt x="2763" y="1733"/>
                  </a:lnTo>
                  <a:lnTo>
                    <a:pt x="334" y="3007"/>
                  </a:lnTo>
                  <a:lnTo>
                    <a:pt x="334" y="447"/>
                  </a:lnTo>
                  <a:close/>
                  <a:moveTo>
                    <a:pt x="163" y="1"/>
                  </a:moveTo>
                  <a:cubicBezTo>
                    <a:pt x="135" y="1"/>
                    <a:pt x="108" y="7"/>
                    <a:pt x="84" y="18"/>
                  </a:cubicBezTo>
                  <a:cubicBezTo>
                    <a:pt x="36" y="54"/>
                    <a:pt x="1" y="114"/>
                    <a:pt x="1" y="173"/>
                  </a:cubicBezTo>
                  <a:lnTo>
                    <a:pt x="1" y="3293"/>
                  </a:lnTo>
                  <a:cubicBezTo>
                    <a:pt x="1" y="3352"/>
                    <a:pt x="24" y="3412"/>
                    <a:pt x="84" y="3447"/>
                  </a:cubicBezTo>
                  <a:cubicBezTo>
                    <a:pt x="120" y="3459"/>
                    <a:pt x="144" y="3471"/>
                    <a:pt x="179" y="3471"/>
                  </a:cubicBezTo>
                  <a:cubicBezTo>
                    <a:pt x="203" y="3471"/>
                    <a:pt x="239" y="3471"/>
                    <a:pt x="251" y="3459"/>
                  </a:cubicBezTo>
                  <a:lnTo>
                    <a:pt x="3227" y="1900"/>
                  </a:lnTo>
                  <a:cubicBezTo>
                    <a:pt x="3287" y="1864"/>
                    <a:pt x="3311" y="1804"/>
                    <a:pt x="3311" y="1745"/>
                  </a:cubicBezTo>
                  <a:cubicBezTo>
                    <a:pt x="3311" y="1673"/>
                    <a:pt x="3287" y="1614"/>
                    <a:pt x="3227" y="1578"/>
                  </a:cubicBezTo>
                  <a:lnTo>
                    <a:pt x="251" y="18"/>
                  </a:lnTo>
                  <a:cubicBezTo>
                    <a:pt x="221" y="7"/>
                    <a:pt x="191" y="1"/>
                    <a:pt x="1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7"/>
            <p:cNvSpPr/>
            <p:nvPr/>
          </p:nvSpPr>
          <p:spPr>
            <a:xfrm>
              <a:off x="5549861" y="3817349"/>
              <a:ext cx="345642" cy="345674"/>
            </a:xfrm>
            <a:custGeom>
              <a:rect b="b" l="l" r="r" t="t"/>
              <a:pathLst>
                <a:path extrusionOk="0" h="10860" w="10859">
                  <a:moveTo>
                    <a:pt x="5429" y="334"/>
                  </a:moveTo>
                  <a:cubicBezTo>
                    <a:pt x="8239" y="334"/>
                    <a:pt x="10513" y="2608"/>
                    <a:pt x="10513" y="5430"/>
                  </a:cubicBezTo>
                  <a:cubicBezTo>
                    <a:pt x="10513" y="8240"/>
                    <a:pt x="8227" y="10514"/>
                    <a:pt x="5429" y="10514"/>
                  </a:cubicBezTo>
                  <a:cubicBezTo>
                    <a:pt x="2619" y="10514"/>
                    <a:pt x="333" y="8240"/>
                    <a:pt x="333" y="5430"/>
                  </a:cubicBezTo>
                  <a:cubicBezTo>
                    <a:pt x="333" y="2608"/>
                    <a:pt x="2619" y="334"/>
                    <a:pt x="5429" y="334"/>
                  </a:cubicBezTo>
                  <a:close/>
                  <a:moveTo>
                    <a:pt x="5429" y="1"/>
                  </a:moveTo>
                  <a:cubicBezTo>
                    <a:pt x="3989" y="1"/>
                    <a:pt x="2619" y="560"/>
                    <a:pt x="1584" y="1584"/>
                  </a:cubicBezTo>
                  <a:cubicBezTo>
                    <a:pt x="560" y="2620"/>
                    <a:pt x="0" y="3989"/>
                    <a:pt x="0" y="5430"/>
                  </a:cubicBezTo>
                  <a:cubicBezTo>
                    <a:pt x="0" y="6871"/>
                    <a:pt x="560" y="8240"/>
                    <a:pt x="1584" y="9264"/>
                  </a:cubicBezTo>
                  <a:cubicBezTo>
                    <a:pt x="2619" y="10300"/>
                    <a:pt x="3989" y="10859"/>
                    <a:pt x="5429" y="10859"/>
                  </a:cubicBezTo>
                  <a:cubicBezTo>
                    <a:pt x="6870" y="10859"/>
                    <a:pt x="8239" y="10300"/>
                    <a:pt x="9263" y="9264"/>
                  </a:cubicBezTo>
                  <a:cubicBezTo>
                    <a:pt x="10299" y="8240"/>
                    <a:pt x="10859" y="6871"/>
                    <a:pt x="10859" y="5430"/>
                  </a:cubicBezTo>
                  <a:cubicBezTo>
                    <a:pt x="10859" y="3989"/>
                    <a:pt x="10299" y="2620"/>
                    <a:pt x="9263" y="1584"/>
                  </a:cubicBezTo>
                  <a:cubicBezTo>
                    <a:pt x="8239" y="560"/>
                    <a:pt x="6870" y="1"/>
                    <a:pt x="54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58"/>
          <p:cNvSpPr txBox="1"/>
          <p:nvPr>
            <p:ph idx="1" type="body"/>
          </p:nvPr>
        </p:nvSpPr>
        <p:spPr>
          <a:xfrm>
            <a:off x="567600" y="1543950"/>
            <a:ext cx="4905300" cy="3064500"/>
          </a:xfrm>
          <a:prstGeom prst="rect">
            <a:avLst/>
          </a:prstGeom>
        </p:spPr>
        <p:txBody>
          <a:bodyPr anchorCtr="0" anchor="ctr" bIns="228600" lIns="228600" spcFirstLastPara="1" rIns="777225" wrap="square" tIns="228600">
            <a:noAutofit/>
          </a:bodyPr>
          <a:lstStyle/>
          <a:p>
            <a:pPr indent="0" lvl="0" marL="0" rtl="0" algn="just">
              <a:spcBef>
                <a:spcPts val="0"/>
              </a:spcBef>
              <a:spcAft>
                <a:spcPts val="0"/>
              </a:spcAft>
              <a:buNone/>
            </a:pPr>
            <a:r>
              <a:rPr lang="en" sz="1500">
                <a:solidFill>
                  <a:schemeClr val="dk1"/>
                </a:solidFill>
                <a:latin typeface="Arial"/>
                <a:ea typeface="Arial"/>
                <a:cs typeface="Arial"/>
                <a:sym typeface="Arial"/>
              </a:rPr>
              <a:t>We've devised a technique for securing the management of a user's data on the blockchain. It solves the problem of data loss while allowing users to share digital copies of the documents. It also attempts to provide users more visibility and granular control over their data. In addition, we examined the system for vulnerabilities using a variety of threat models.</a:t>
            </a:r>
            <a:endParaRPr sz="1500">
              <a:solidFill>
                <a:schemeClr val="dk1"/>
              </a:solidFill>
            </a:endParaRPr>
          </a:p>
        </p:txBody>
      </p:sp>
      <p:sp>
        <p:nvSpPr>
          <p:cNvPr id="1171" name="Google Shape;1171;p58"/>
          <p:cNvSpPr txBox="1"/>
          <p:nvPr>
            <p:ph type="title"/>
          </p:nvPr>
        </p:nvSpPr>
        <p:spPr>
          <a:xfrm>
            <a:off x="567600" y="535000"/>
            <a:ext cx="4905300" cy="1032900"/>
          </a:xfrm>
          <a:prstGeom prst="rect">
            <a:avLst/>
          </a:prstGeom>
          <a:ln cap="flat" cmpd="sng" w="9525">
            <a:solidFill>
              <a:schemeClr val="lt2"/>
            </a:solidFill>
            <a:prstDash val="solid"/>
            <a:round/>
            <a:headEnd len="sm" w="sm" type="none"/>
            <a:tailEnd len="sm" w="sm" type="none"/>
          </a:ln>
        </p:spPr>
        <p:txBody>
          <a:bodyPr anchorCtr="0" anchor="ctr" bIns="91425" lIns="228600" spcFirstLastPara="1" rIns="320025" wrap="square" tIns="91425">
            <a:noAutofit/>
          </a:bodyPr>
          <a:lstStyle/>
          <a:p>
            <a:pPr indent="0" lvl="0" marL="0" rtl="0" algn="l">
              <a:spcBef>
                <a:spcPts val="0"/>
              </a:spcBef>
              <a:spcAft>
                <a:spcPts val="0"/>
              </a:spcAft>
              <a:buNone/>
            </a:pPr>
            <a:r>
              <a:rPr lang="en"/>
              <a:t>CONCLUSION</a:t>
            </a:r>
            <a:endParaRPr/>
          </a:p>
        </p:txBody>
      </p:sp>
      <p:grpSp>
        <p:nvGrpSpPr>
          <p:cNvPr id="1172" name="Google Shape;1172;p58"/>
          <p:cNvGrpSpPr/>
          <p:nvPr/>
        </p:nvGrpSpPr>
        <p:grpSpPr>
          <a:xfrm flipH="1">
            <a:off x="5253024" y="709556"/>
            <a:ext cx="207172" cy="321077"/>
            <a:chOff x="815599" y="717719"/>
            <a:chExt cx="207172" cy="321077"/>
          </a:xfrm>
        </p:grpSpPr>
        <p:sp>
          <p:nvSpPr>
            <p:cNvPr id="1173" name="Google Shape;1173;p58"/>
            <p:cNvSpPr/>
            <p:nvPr/>
          </p:nvSpPr>
          <p:spPr>
            <a:xfrm>
              <a:off x="815599" y="717719"/>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p:cNvSpPr/>
            <p:nvPr/>
          </p:nvSpPr>
          <p:spPr>
            <a:xfrm>
              <a:off x="935311" y="717719"/>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8"/>
            <p:cNvSpPr/>
            <p:nvPr/>
          </p:nvSpPr>
          <p:spPr>
            <a:xfrm>
              <a:off x="935311" y="834521"/>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815599" y="9513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77" name="Google Shape;1177;p58"/>
          <p:cNvPicPr preferRelativeResize="0"/>
          <p:nvPr/>
        </p:nvPicPr>
        <p:blipFill rotWithShape="1">
          <a:blip r:embed="rId3">
            <a:alphaModFix/>
          </a:blip>
          <a:srcRect b="9386" l="7483" r="7184" t="5434"/>
          <a:stretch/>
        </p:blipFill>
        <p:spPr>
          <a:xfrm flipH="1" rot="156377">
            <a:off x="4833560" y="1330677"/>
            <a:ext cx="4124484" cy="31379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9"/>
          <p:cNvSpPr txBox="1"/>
          <p:nvPr>
            <p:ph type="title"/>
          </p:nvPr>
        </p:nvSpPr>
        <p:spPr>
          <a:xfrm>
            <a:off x="715100" y="1102700"/>
            <a:ext cx="7713900" cy="2938200"/>
          </a:xfrm>
          <a:prstGeom prst="rect">
            <a:avLst/>
          </a:prstGeom>
        </p:spPr>
        <p:txBody>
          <a:bodyPr anchorCtr="0" anchor="ctr" bIns="91425" lIns="228600" spcFirstLastPara="1" rIns="228600" wrap="square" tIns="91425">
            <a:noAutofit/>
          </a:bodyPr>
          <a:lstStyle/>
          <a:p>
            <a:pPr indent="0" lvl="0" marL="0" rtl="0" algn="ctr">
              <a:spcBef>
                <a:spcPts val="0"/>
              </a:spcBef>
              <a:spcAft>
                <a:spcPts val="0"/>
              </a:spcAft>
              <a:buNone/>
            </a:pPr>
            <a:r>
              <a:rPr lang="en"/>
              <a:t>THANK YOU</a:t>
            </a:r>
            <a:endParaRPr i="1">
              <a:solidFill>
                <a:schemeClr val="accent2"/>
              </a:solidFill>
            </a:endParaRPr>
          </a:p>
        </p:txBody>
      </p:sp>
      <p:pic>
        <p:nvPicPr>
          <p:cNvPr id="1183" name="Google Shape;1183;p59"/>
          <p:cNvPicPr preferRelativeResize="0"/>
          <p:nvPr/>
        </p:nvPicPr>
        <p:blipFill rotWithShape="1">
          <a:blip r:embed="rId3">
            <a:alphaModFix/>
          </a:blip>
          <a:srcRect b="43331" l="63006" r="17058" t="6793"/>
          <a:stretch/>
        </p:blipFill>
        <p:spPr>
          <a:xfrm rot="-2357654">
            <a:off x="7320725" y="425924"/>
            <a:ext cx="1018676" cy="1820656"/>
          </a:xfrm>
          <a:prstGeom prst="rect">
            <a:avLst/>
          </a:prstGeom>
          <a:noFill/>
          <a:ln>
            <a:noFill/>
          </a:ln>
        </p:spPr>
      </p:pic>
      <p:pic>
        <p:nvPicPr>
          <p:cNvPr id="1184" name="Google Shape;1184;p59"/>
          <p:cNvPicPr preferRelativeResize="0"/>
          <p:nvPr/>
        </p:nvPicPr>
        <p:blipFill rotWithShape="1">
          <a:blip r:embed="rId4">
            <a:alphaModFix/>
          </a:blip>
          <a:srcRect b="18218" l="41667" r="7665" t="3521"/>
          <a:stretch/>
        </p:blipFill>
        <p:spPr>
          <a:xfrm>
            <a:off x="715100" y="2670625"/>
            <a:ext cx="1590676" cy="1755125"/>
          </a:xfrm>
          <a:prstGeom prst="rect">
            <a:avLst/>
          </a:prstGeom>
          <a:noFill/>
          <a:ln>
            <a:noFill/>
          </a:ln>
        </p:spPr>
      </p:pic>
      <p:grpSp>
        <p:nvGrpSpPr>
          <p:cNvPr id="1185" name="Google Shape;1185;p59"/>
          <p:cNvGrpSpPr/>
          <p:nvPr/>
        </p:nvGrpSpPr>
        <p:grpSpPr>
          <a:xfrm>
            <a:off x="8060850" y="2617815"/>
            <a:ext cx="207172" cy="554372"/>
            <a:chOff x="568750" y="238125"/>
            <a:chExt cx="402275" cy="1076450"/>
          </a:xfrm>
        </p:grpSpPr>
        <p:sp>
          <p:nvSpPr>
            <p:cNvPr id="1186" name="Google Shape;1186;p59"/>
            <p:cNvSpPr/>
            <p:nvPr/>
          </p:nvSpPr>
          <p:spPr>
            <a:xfrm>
              <a:off x="568750" y="238125"/>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801200" y="238125"/>
              <a:ext cx="169825" cy="169825"/>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801200" y="464925"/>
              <a:ext cx="169825" cy="169825"/>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9"/>
            <p:cNvSpPr/>
            <p:nvPr/>
          </p:nvSpPr>
          <p:spPr>
            <a:xfrm>
              <a:off x="568750" y="691750"/>
              <a:ext cx="169800" cy="169825"/>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801200" y="918575"/>
              <a:ext cx="169825" cy="169200"/>
            </a:xfrm>
            <a:custGeom>
              <a:rect b="b" l="l" r="r" t="t"/>
              <a:pathLst>
                <a:path extrusionOk="0" h="6768" w="6793">
                  <a:moveTo>
                    <a:pt x="0" y="0"/>
                  </a:moveTo>
                  <a:lnTo>
                    <a:pt x="0" y="6767"/>
                  </a:lnTo>
                  <a:lnTo>
                    <a:pt x="6792" y="6767"/>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568750" y="1145375"/>
              <a:ext cx="169800" cy="169200"/>
            </a:xfrm>
            <a:custGeom>
              <a:rect b="b" l="l" r="r" t="t"/>
              <a:pathLst>
                <a:path extrusionOk="0" h="6768" w="6792">
                  <a:moveTo>
                    <a:pt x="0" y="1"/>
                  </a:moveTo>
                  <a:lnTo>
                    <a:pt x="0" y="6768"/>
                  </a:lnTo>
                  <a:lnTo>
                    <a:pt x="6792" y="6768"/>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2" name="Google Shape;1192;p59"/>
          <p:cNvGrpSpPr/>
          <p:nvPr/>
        </p:nvGrpSpPr>
        <p:grpSpPr>
          <a:xfrm flipH="1">
            <a:off x="7462750" y="3387647"/>
            <a:ext cx="207172" cy="321077"/>
            <a:chOff x="8428900" y="4287435"/>
            <a:chExt cx="207172" cy="321077"/>
          </a:xfrm>
        </p:grpSpPr>
        <p:sp>
          <p:nvSpPr>
            <p:cNvPr id="1193" name="Google Shape;1193;p59"/>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44"/>
          <p:cNvSpPr txBox="1"/>
          <p:nvPr>
            <p:ph type="title"/>
          </p:nvPr>
        </p:nvSpPr>
        <p:spPr>
          <a:xfrm>
            <a:off x="3098400" y="962175"/>
            <a:ext cx="4279200" cy="11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971" name="Google Shape;971;p44"/>
          <p:cNvSpPr txBox="1"/>
          <p:nvPr>
            <p:ph idx="1" type="subTitle"/>
          </p:nvPr>
        </p:nvSpPr>
        <p:spPr>
          <a:xfrm>
            <a:off x="3098400" y="2100825"/>
            <a:ext cx="4279200" cy="2048400"/>
          </a:xfrm>
          <a:prstGeom prst="rect">
            <a:avLst/>
          </a:prstGeom>
        </p:spPr>
        <p:txBody>
          <a:bodyPr anchorCtr="0" anchor="ctr" bIns="228600" lIns="228600" spcFirstLastPara="1" rIns="228600" wrap="square" tIns="228600">
            <a:noAutofit/>
          </a:bodyPr>
          <a:lstStyle/>
          <a:p>
            <a:pPr indent="0" lvl="0" marL="0" rtl="0" algn="just">
              <a:spcBef>
                <a:spcPts val="0"/>
              </a:spcBef>
              <a:spcAft>
                <a:spcPts val="0"/>
              </a:spcAft>
              <a:buNone/>
            </a:pPr>
            <a:r>
              <a:rPr lang="en" sz="1500">
                <a:solidFill>
                  <a:schemeClr val="dk1"/>
                </a:solidFill>
              </a:rPr>
              <a:t>The current document identity management system is "</a:t>
            </a:r>
            <a:r>
              <a:rPr b="1" lang="en" sz="1500">
                <a:solidFill>
                  <a:schemeClr val="dk1"/>
                </a:solidFill>
              </a:rPr>
              <a:t>centralized</a:t>
            </a:r>
            <a:r>
              <a:rPr lang="en" sz="1500">
                <a:solidFill>
                  <a:schemeClr val="dk1"/>
                </a:solidFill>
              </a:rPr>
              <a:t>" which  gives birth to document frauds, and many major non-fault tolerant risks.</a:t>
            </a:r>
            <a:endParaRPr sz="1500">
              <a:solidFill>
                <a:schemeClr val="dk1"/>
              </a:solidFill>
            </a:endParaRPr>
          </a:p>
        </p:txBody>
      </p:sp>
      <p:sp>
        <p:nvSpPr>
          <p:cNvPr id="972" name="Google Shape;972;p44"/>
          <p:cNvSpPr/>
          <p:nvPr/>
        </p:nvSpPr>
        <p:spPr>
          <a:xfrm>
            <a:off x="1766400" y="962175"/>
            <a:ext cx="1332000" cy="31872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44"/>
          <p:cNvGrpSpPr/>
          <p:nvPr/>
        </p:nvGrpSpPr>
        <p:grpSpPr>
          <a:xfrm>
            <a:off x="2209454" y="1259061"/>
            <a:ext cx="445871" cy="576979"/>
            <a:chOff x="3119678" y="3360146"/>
            <a:chExt cx="269343" cy="348543"/>
          </a:xfrm>
        </p:grpSpPr>
        <p:sp>
          <p:nvSpPr>
            <p:cNvPr id="974" name="Google Shape;974;p44"/>
            <p:cNvSpPr/>
            <p:nvPr/>
          </p:nvSpPr>
          <p:spPr>
            <a:xfrm>
              <a:off x="3268289" y="3498271"/>
              <a:ext cx="43782" cy="46728"/>
            </a:xfrm>
            <a:custGeom>
              <a:rect b="b" l="l" r="r" t="t"/>
              <a:pathLst>
                <a:path extrusionOk="0" h="1475" w="1382">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3147208" y="3475176"/>
              <a:ext cx="214664" cy="233513"/>
            </a:xfrm>
            <a:custGeom>
              <a:rect b="b" l="l" r="r" t="t"/>
              <a:pathLst>
                <a:path extrusionOk="0" h="7371" w="6776">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3249408" y="3360146"/>
              <a:ext cx="10613" cy="97321"/>
            </a:xfrm>
            <a:custGeom>
              <a:rect b="b" l="l" r="r" t="t"/>
              <a:pathLst>
                <a:path extrusionOk="0" h="3072" w="335">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3175879" y="3377919"/>
              <a:ext cx="54331" cy="86740"/>
            </a:xfrm>
            <a:custGeom>
              <a:rect b="b" l="l" r="r" t="t"/>
              <a:pathLst>
                <a:path extrusionOk="0" h="2738" w="1715">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3119678" y="3429399"/>
              <a:ext cx="89401" cy="50720"/>
            </a:xfrm>
            <a:custGeom>
              <a:rect b="b" l="l" r="r" t="t"/>
              <a:pathLst>
                <a:path extrusionOk="0" h="1601" w="2822">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3279219" y="3377919"/>
              <a:ext cx="54363" cy="85980"/>
            </a:xfrm>
            <a:custGeom>
              <a:rect b="b" l="l" r="r" t="t"/>
              <a:pathLst>
                <a:path extrusionOk="0" h="2714" w="1716">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3300349" y="3429399"/>
              <a:ext cx="88672" cy="51100"/>
            </a:xfrm>
            <a:custGeom>
              <a:rect b="b" l="l" r="r" t="t"/>
              <a:pathLst>
                <a:path extrusionOk="0" h="1613" w="2799">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44"/>
          <p:cNvGrpSpPr/>
          <p:nvPr/>
        </p:nvGrpSpPr>
        <p:grpSpPr>
          <a:xfrm flipH="1">
            <a:off x="1928725" y="3635297"/>
            <a:ext cx="207172" cy="321077"/>
            <a:chOff x="8428900" y="4287435"/>
            <a:chExt cx="207172" cy="321077"/>
          </a:xfrm>
        </p:grpSpPr>
        <p:sp>
          <p:nvSpPr>
            <p:cNvPr id="982" name="Google Shape;982;p44"/>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45"/>
          <p:cNvSpPr/>
          <p:nvPr/>
        </p:nvSpPr>
        <p:spPr>
          <a:xfrm>
            <a:off x="1128626" y="1223538"/>
            <a:ext cx="1438500" cy="2696400"/>
          </a:xfrm>
          <a:prstGeom prst="rect">
            <a:avLst/>
          </a:prstGeom>
          <a:solidFill>
            <a:schemeClr val="accen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5"/>
          <p:cNvSpPr txBox="1"/>
          <p:nvPr>
            <p:ph type="title"/>
          </p:nvPr>
        </p:nvSpPr>
        <p:spPr>
          <a:xfrm>
            <a:off x="2559850" y="1223538"/>
            <a:ext cx="5455500" cy="967500"/>
          </a:xfrm>
          <a:prstGeom prst="rect">
            <a:avLst/>
          </a:prstGeom>
        </p:spPr>
        <p:txBody>
          <a:bodyPr anchorCtr="0" anchor="ctr" bIns="91425" lIns="274300" spcFirstLastPara="1" rIns="274300" wrap="square" tIns="91425">
            <a:noAutofit/>
          </a:bodyPr>
          <a:lstStyle/>
          <a:p>
            <a:pPr indent="0" lvl="0" marL="0" rtl="0" algn="ctr">
              <a:spcBef>
                <a:spcPts val="0"/>
              </a:spcBef>
              <a:spcAft>
                <a:spcPts val="0"/>
              </a:spcAft>
              <a:buNone/>
            </a:pPr>
            <a:r>
              <a:rPr lang="en" sz="3200"/>
              <a:t>WHY</a:t>
            </a:r>
            <a:r>
              <a:rPr lang="en" sz="3200"/>
              <a:t> </a:t>
            </a:r>
            <a:r>
              <a:rPr i="1" lang="en" sz="3200">
                <a:solidFill>
                  <a:schemeClr val="accent2"/>
                </a:solidFill>
              </a:rPr>
              <a:t>DigiBlock</a:t>
            </a:r>
            <a:r>
              <a:rPr lang="en" sz="3200">
                <a:solidFill>
                  <a:schemeClr val="dk1"/>
                </a:solidFill>
              </a:rPr>
              <a:t> ?</a:t>
            </a:r>
            <a:endParaRPr sz="3200">
              <a:solidFill>
                <a:schemeClr val="dk1"/>
              </a:solidFill>
            </a:endParaRPr>
          </a:p>
        </p:txBody>
      </p:sp>
      <p:sp>
        <p:nvSpPr>
          <p:cNvPr id="992" name="Google Shape;992;p45"/>
          <p:cNvSpPr txBox="1"/>
          <p:nvPr>
            <p:ph idx="1" type="subTitle"/>
          </p:nvPr>
        </p:nvSpPr>
        <p:spPr>
          <a:xfrm>
            <a:off x="2555163" y="2191053"/>
            <a:ext cx="5455500" cy="1728900"/>
          </a:xfrm>
          <a:prstGeom prst="rect">
            <a:avLst/>
          </a:prstGeom>
        </p:spPr>
        <p:txBody>
          <a:bodyPr anchorCtr="0" anchor="ctr" bIns="228600" lIns="228600" spcFirstLastPara="1" rIns="228600" wrap="square" tIns="228600">
            <a:noAutofit/>
          </a:bodyPr>
          <a:lstStyle/>
          <a:p>
            <a:pPr indent="0" lvl="0" marL="0" rtl="0" algn="just">
              <a:spcBef>
                <a:spcPts val="0"/>
              </a:spcBef>
              <a:spcAft>
                <a:spcPts val="0"/>
              </a:spcAft>
              <a:buNone/>
            </a:pPr>
            <a:r>
              <a:rPr lang="en" sz="1500"/>
              <a:t>"</a:t>
            </a:r>
            <a:r>
              <a:rPr b="1" lang="en" sz="1500"/>
              <a:t>Decentralized</a:t>
            </a:r>
            <a:r>
              <a:rPr lang="en" sz="1500"/>
              <a:t>" and robust solution to the existing digital identity management system.  Implements better standards, workflow and controlled access over personal documents.</a:t>
            </a:r>
            <a:endParaRPr sz="1500"/>
          </a:p>
        </p:txBody>
      </p:sp>
      <p:grpSp>
        <p:nvGrpSpPr>
          <p:cNvPr id="993" name="Google Shape;993;p45"/>
          <p:cNvGrpSpPr/>
          <p:nvPr/>
        </p:nvGrpSpPr>
        <p:grpSpPr>
          <a:xfrm flipH="1">
            <a:off x="1357213" y="3435260"/>
            <a:ext cx="207172" cy="321077"/>
            <a:chOff x="8428900" y="4287435"/>
            <a:chExt cx="207172" cy="321077"/>
          </a:xfrm>
        </p:grpSpPr>
        <p:sp>
          <p:nvSpPr>
            <p:cNvPr id="994" name="Google Shape;994;p45"/>
            <p:cNvSpPr/>
            <p:nvPr/>
          </p:nvSpPr>
          <p:spPr>
            <a:xfrm rot="10800000">
              <a:off x="8548625" y="4521052"/>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5"/>
            <p:cNvSpPr/>
            <p:nvPr/>
          </p:nvSpPr>
          <p:spPr>
            <a:xfrm rot="10800000">
              <a:off x="8428900" y="4521052"/>
              <a:ext cx="87460" cy="87460"/>
            </a:xfrm>
            <a:custGeom>
              <a:rect b="b" l="l" r="r" t="t"/>
              <a:pathLst>
                <a:path extrusionOk="0" h="6793" w="6793">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rot="10800000">
              <a:off x="8428900" y="4404250"/>
              <a:ext cx="87460" cy="87460"/>
            </a:xfrm>
            <a:custGeom>
              <a:rect b="b" l="l" r="r" t="t"/>
              <a:pathLst>
                <a:path extrusionOk="0" h="6793" w="6793">
                  <a:moveTo>
                    <a:pt x="0" y="1"/>
                  </a:moveTo>
                  <a:lnTo>
                    <a:pt x="0" y="6793"/>
                  </a:lnTo>
                  <a:lnTo>
                    <a:pt x="6792" y="6793"/>
                  </a:lnTo>
                  <a:lnTo>
                    <a:pt x="6792" y="1"/>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rot="10800000">
              <a:off x="8548625" y="4287435"/>
              <a:ext cx="87447" cy="87460"/>
            </a:xfrm>
            <a:custGeom>
              <a:rect b="b" l="l" r="r" t="t"/>
              <a:pathLst>
                <a:path extrusionOk="0" h="6793" w="6792">
                  <a:moveTo>
                    <a:pt x="0" y="0"/>
                  </a:moveTo>
                  <a:lnTo>
                    <a:pt x="0" y="6792"/>
                  </a:lnTo>
                  <a:lnTo>
                    <a:pt x="6792" y="6792"/>
                  </a:lnTo>
                  <a:lnTo>
                    <a:pt x="6792" y="0"/>
                  </a:lnTo>
                  <a:close/>
                </a:path>
              </a:pathLst>
            </a:custGeom>
            <a:solidFill>
              <a:srgbClr val="FFFFFF">
                <a:alpha val="276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98" name="Google Shape;998;p45"/>
          <p:cNvPicPr preferRelativeResize="0"/>
          <p:nvPr/>
        </p:nvPicPr>
        <p:blipFill>
          <a:blip r:embed="rId3">
            <a:alphaModFix/>
          </a:blip>
          <a:stretch>
            <a:fillRect/>
          </a:stretch>
        </p:blipFill>
        <p:spPr>
          <a:xfrm>
            <a:off x="1364125" y="2088000"/>
            <a:ext cx="967500" cy="96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46"/>
          <p:cNvSpPr txBox="1"/>
          <p:nvPr>
            <p:ph idx="5" type="subTitle"/>
          </p:nvPr>
        </p:nvSpPr>
        <p:spPr>
          <a:xfrm>
            <a:off x="6498026" y="3017175"/>
            <a:ext cx="1926000" cy="16770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Protocol and P2P network for Decentralized storage</a:t>
            </a:r>
            <a:endParaRPr/>
          </a:p>
        </p:txBody>
      </p:sp>
      <p:sp>
        <p:nvSpPr>
          <p:cNvPr id="1004" name="Google Shape;1004;p46"/>
          <p:cNvSpPr txBox="1"/>
          <p:nvPr>
            <p:ph type="title"/>
          </p:nvPr>
        </p:nvSpPr>
        <p:spPr>
          <a:xfrm>
            <a:off x="720003" y="237167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DApp</a:t>
            </a:r>
            <a:endParaRPr/>
          </a:p>
        </p:txBody>
      </p:sp>
      <p:sp>
        <p:nvSpPr>
          <p:cNvPr id="1005" name="Google Shape;1005;p46"/>
          <p:cNvSpPr txBox="1"/>
          <p:nvPr>
            <p:ph idx="1" type="subTitle"/>
          </p:nvPr>
        </p:nvSpPr>
        <p:spPr>
          <a:xfrm>
            <a:off x="720050" y="3017303"/>
            <a:ext cx="1926000" cy="16770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solidFill>
                  <a:schemeClr val="dk1"/>
                </a:solidFill>
              </a:rPr>
              <a:t>Application which works on the principle of Decentralization</a:t>
            </a:r>
            <a:endParaRPr>
              <a:solidFill>
                <a:schemeClr val="dk1"/>
              </a:solidFill>
            </a:endParaRPr>
          </a:p>
        </p:txBody>
      </p:sp>
      <p:sp>
        <p:nvSpPr>
          <p:cNvPr id="1006" name="Google Shape;1006;p46"/>
          <p:cNvSpPr txBox="1"/>
          <p:nvPr>
            <p:ph idx="2" type="title"/>
          </p:nvPr>
        </p:nvSpPr>
        <p:spPr>
          <a:xfrm>
            <a:off x="2646011" y="237158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Blockchain</a:t>
            </a:r>
            <a:endParaRPr/>
          </a:p>
        </p:txBody>
      </p:sp>
      <p:sp>
        <p:nvSpPr>
          <p:cNvPr id="1007" name="Google Shape;1007;p46"/>
          <p:cNvSpPr txBox="1"/>
          <p:nvPr>
            <p:ph idx="3" type="subTitle"/>
          </p:nvPr>
        </p:nvSpPr>
        <p:spPr>
          <a:xfrm>
            <a:off x="2646051" y="3017175"/>
            <a:ext cx="1926000" cy="16770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Immutable, Decentralized, Digital Ledger</a:t>
            </a:r>
            <a:endParaRPr/>
          </a:p>
        </p:txBody>
      </p:sp>
      <p:sp>
        <p:nvSpPr>
          <p:cNvPr id="1008" name="Google Shape;1008;p46"/>
          <p:cNvSpPr txBox="1"/>
          <p:nvPr>
            <p:ph idx="4" type="title"/>
          </p:nvPr>
        </p:nvSpPr>
        <p:spPr>
          <a:xfrm>
            <a:off x="6497997" y="237158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IPFS</a:t>
            </a:r>
            <a:endParaRPr/>
          </a:p>
        </p:txBody>
      </p:sp>
      <p:sp>
        <p:nvSpPr>
          <p:cNvPr id="1009" name="Google Shape;1009;p46"/>
          <p:cNvSpPr txBox="1"/>
          <p:nvPr>
            <p:ph idx="6" type="title"/>
          </p:nvPr>
        </p:nvSpPr>
        <p:spPr>
          <a:xfrm>
            <a:off x="4571999" y="237158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Web3</a:t>
            </a:r>
            <a:endParaRPr/>
          </a:p>
        </p:txBody>
      </p:sp>
      <p:sp>
        <p:nvSpPr>
          <p:cNvPr id="1010" name="Google Shape;1010;p46"/>
          <p:cNvSpPr txBox="1"/>
          <p:nvPr>
            <p:ph idx="7" type="subTitle"/>
          </p:nvPr>
        </p:nvSpPr>
        <p:spPr>
          <a:xfrm>
            <a:off x="4572034" y="3017175"/>
            <a:ext cx="1926000" cy="16770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solidFill>
                  <a:schemeClr val="dk1"/>
                </a:solidFill>
              </a:rPr>
              <a:t>Revolutionary iteration of WWW based on Blockchain Technology</a:t>
            </a:r>
            <a:endParaRPr>
              <a:solidFill>
                <a:schemeClr val="dk1"/>
              </a:solidFill>
            </a:endParaRPr>
          </a:p>
          <a:p>
            <a:pPr indent="0" lvl="0" marL="0" rtl="0" algn="ctr">
              <a:spcBef>
                <a:spcPts val="0"/>
              </a:spcBef>
              <a:spcAft>
                <a:spcPts val="0"/>
              </a:spcAft>
              <a:buNone/>
            </a:pPr>
            <a:r>
              <a:t/>
            </a:r>
            <a:endParaRPr>
              <a:solidFill>
                <a:schemeClr val="dk1"/>
              </a:solidFill>
            </a:endParaRPr>
          </a:p>
        </p:txBody>
      </p:sp>
      <p:sp>
        <p:nvSpPr>
          <p:cNvPr id="1011" name="Google Shape;1011;p46"/>
          <p:cNvSpPr txBox="1"/>
          <p:nvPr>
            <p:ph idx="8"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t>
            </a:r>
            <a:r>
              <a:rPr i="1" lang="en">
                <a:solidFill>
                  <a:schemeClr val="accent2"/>
                </a:solidFill>
              </a:rPr>
              <a:t>PILLARS</a:t>
            </a:r>
            <a:endParaRPr i="1">
              <a:solidFill>
                <a:schemeClr val="accent2"/>
              </a:solidFill>
            </a:endParaRPr>
          </a:p>
        </p:txBody>
      </p:sp>
      <p:sp>
        <p:nvSpPr>
          <p:cNvPr id="1012" name="Google Shape;1012;p46"/>
          <p:cNvSpPr/>
          <p:nvPr/>
        </p:nvSpPr>
        <p:spPr>
          <a:xfrm>
            <a:off x="720050" y="1419684"/>
            <a:ext cx="1926000" cy="951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6"/>
          <p:cNvSpPr/>
          <p:nvPr/>
        </p:nvSpPr>
        <p:spPr>
          <a:xfrm>
            <a:off x="2646051" y="1419684"/>
            <a:ext cx="1926000" cy="951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6"/>
          <p:cNvSpPr/>
          <p:nvPr/>
        </p:nvSpPr>
        <p:spPr>
          <a:xfrm>
            <a:off x="6498026" y="1419684"/>
            <a:ext cx="1926000" cy="951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4572034" y="1419684"/>
            <a:ext cx="1926000" cy="951900"/>
          </a:xfrm>
          <a:prstGeom prst="rect">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46"/>
          <p:cNvGrpSpPr/>
          <p:nvPr/>
        </p:nvGrpSpPr>
        <p:grpSpPr>
          <a:xfrm>
            <a:off x="7238063" y="1666300"/>
            <a:ext cx="445867" cy="458667"/>
            <a:chOff x="3541011" y="1508594"/>
            <a:chExt cx="350166" cy="349434"/>
          </a:xfrm>
        </p:grpSpPr>
        <p:sp>
          <p:nvSpPr>
            <p:cNvPr id="1017" name="Google Shape;1017;p46"/>
            <p:cNvSpPr/>
            <p:nvPr/>
          </p:nvSpPr>
          <p:spPr>
            <a:xfrm>
              <a:off x="3600879" y="1568270"/>
              <a:ext cx="230049" cy="289758"/>
            </a:xfrm>
            <a:custGeom>
              <a:rect b="b" l="l" r="r" t="t"/>
              <a:pathLst>
                <a:path extrusionOk="0" h="9104" w="7228">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3541011" y="1677980"/>
              <a:ext cx="48919" cy="10630"/>
            </a:xfrm>
            <a:custGeom>
              <a:rect b="b" l="l" r="r" t="t"/>
              <a:pathLst>
                <a:path extrusionOk="0" h="334" w="1537">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3842259" y="1677980"/>
              <a:ext cx="48919" cy="10630"/>
            </a:xfrm>
            <a:custGeom>
              <a:rect b="b" l="l" r="r" t="t"/>
              <a:pathLst>
                <a:path extrusionOk="0" h="334" w="1537">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6"/>
            <p:cNvSpPr/>
            <p:nvPr/>
          </p:nvSpPr>
          <p:spPr>
            <a:xfrm>
              <a:off x="3711161" y="1508594"/>
              <a:ext cx="10248" cy="48537"/>
            </a:xfrm>
            <a:custGeom>
              <a:rect b="b" l="l" r="r" t="t"/>
              <a:pathLst>
                <a:path extrusionOk="0" h="1525" w="322">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3633470" y="1792018"/>
              <a:ext cx="22757" cy="29249"/>
            </a:xfrm>
            <a:custGeom>
              <a:rect b="b" l="l" r="r" t="t"/>
              <a:pathLst>
                <a:path extrusionOk="0" h="919" w="715">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3775962" y="1545195"/>
              <a:ext cx="22757" cy="28995"/>
            </a:xfrm>
            <a:custGeom>
              <a:rect b="b" l="l" r="r" t="t"/>
              <a:pathLst>
                <a:path extrusionOk="0" h="911" w="715">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a:off x="3577390" y="1601498"/>
              <a:ext cx="31095" cy="21197"/>
            </a:xfrm>
            <a:custGeom>
              <a:rect b="b" l="l" r="r" t="t"/>
              <a:pathLst>
                <a:path extrusionOk="0" h="666" w="977">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p:nvPr/>
          </p:nvSpPr>
          <p:spPr>
            <a:xfrm>
              <a:off x="3823703" y="1743608"/>
              <a:ext cx="31095" cy="21197"/>
            </a:xfrm>
            <a:custGeom>
              <a:rect b="b" l="l" r="r" t="t"/>
              <a:pathLst>
                <a:path extrusionOk="0" h="666" w="977">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6"/>
            <p:cNvSpPr/>
            <p:nvPr/>
          </p:nvSpPr>
          <p:spPr>
            <a:xfrm>
              <a:off x="3775962" y="1792018"/>
              <a:ext cx="22757" cy="29249"/>
            </a:xfrm>
            <a:custGeom>
              <a:rect b="b" l="l" r="r" t="t"/>
              <a:pathLst>
                <a:path extrusionOk="0" h="919" w="715">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6"/>
            <p:cNvSpPr/>
            <p:nvPr/>
          </p:nvSpPr>
          <p:spPr>
            <a:xfrm>
              <a:off x="3633470" y="1545195"/>
              <a:ext cx="22757" cy="28995"/>
            </a:xfrm>
            <a:custGeom>
              <a:rect b="b" l="l" r="r" t="t"/>
              <a:pathLst>
                <a:path extrusionOk="0" h="911" w="715">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6"/>
            <p:cNvSpPr/>
            <p:nvPr/>
          </p:nvSpPr>
          <p:spPr>
            <a:xfrm>
              <a:off x="3823703" y="1601498"/>
              <a:ext cx="31095" cy="21197"/>
            </a:xfrm>
            <a:custGeom>
              <a:rect b="b" l="l" r="r" t="t"/>
              <a:pathLst>
                <a:path extrusionOk="0" h="666" w="977">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6"/>
            <p:cNvSpPr/>
            <p:nvPr/>
          </p:nvSpPr>
          <p:spPr>
            <a:xfrm>
              <a:off x="3577390" y="1743608"/>
              <a:ext cx="31095" cy="21197"/>
            </a:xfrm>
            <a:custGeom>
              <a:rect b="b" l="l" r="r" t="t"/>
              <a:pathLst>
                <a:path extrusionOk="0" h="666" w="977">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6"/>
            <p:cNvSpPr/>
            <p:nvPr/>
          </p:nvSpPr>
          <p:spPr>
            <a:xfrm>
              <a:off x="3732358" y="1593032"/>
              <a:ext cx="71294" cy="62255"/>
            </a:xfrm>
            <a:custGeom>
              <a:rect b="b" l="l" r="r" t="t"/>
              <a:pathLst>
                <a:path extrusionOk="0" h="1956" w="224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46"/>
          <p:cNvSpPr/>
          <p:nvPr/>
        </p:nvSpPr>
        <p:spPr>
          <a:xfrm>
            <a:off x="3386133" y="1672738"/>
            <a:ext cx="445830" cy="445792"/>
          </a:xfrm>
          <a:custGeom>
            <a:rect b="b" l="l" r="r" t="t"/>
            <a:pathLst>
              <a:path extrusionOk="0" h="11573" w="11574">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6"/>
          <p:cNvSpPr/>
          <p:nvPr/>
        </p:nvSpPr>
        <p:spPr>
          <a:xfrm>
            <a:off x="1439198" y="1672750"/>
            <a:ext cx="487686" cy="445768"/>
          </a:xfrm>
          <a:custGeom>
            <a:rect b="b" l="l" r="r" t="t"/>
            <a:pathLst>
              <a:path extrusionOk="0" h="11907" w="13038">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 name="Google Shape;1032;p46"/>
          <p:cNvGrpSpPr/>
          <p:nvPr/>
        </p:nvGrpSpPr>
        <p:grpSpPr>
          <a:xfrm>
            <a:off x="5368092" y="1672733"/>
            <a:ext cx="333889" cy="445801"/>
            <a:chOff x="903530" y="3806125"/>
            <a:chExt cx="264550" cy="353222"/>
          </a:xfrm>
        </p:grpSpPr>
        <p:sp>
          <p:nvSpPr>
            <p:cNvPr id="1033" name="Google Shape;1033;p46"/>
            <p:cNvSpPr/>
            <p:nvPr/>
          </p:nvSpPr>
          <p:spPr>
            <a:xfrm>
              <a:off x="926637" y="3839321"/>
              <a:ext cx="173237" cy="162002"/>
            </a:xfrm>
            <a:custGeom>
              <a:rect b="b" l="l" r="r" t="t"/>
              <a:pathLst>
                <a:path extrusionOk="0" h="5090" w="5443">
                  <a:moveTo>
                    <a:pt x="3418" y="1"/>
                  </a:moveTo>
                  <a:cubicBezTo>
                    <a:pt x="2623" y="1"/>
                    <a:pt x="1831" y="307"/>
                    <a:pt x="1227" y="911"/>
                  </a:cubicBezTo>
                  <a:cubicBezTo>
                    <a:pt x="108" y="2030"/>
                    <a:pt x="1" y="3804"/>
                    <a:pt x="989" y="5030"/>
                  </a:cubicBezTo>
                  <a:cubicBezTo>
                    <a:pt x="1013" y="5078"/>
                    <a:pt x="1061" y="5090"/>
                    <a:pt x="1120" y="5090"/>
                  </a:cubicBezTo>
                  <a:cubicBezTo>
                    <a:pt x="1156" y="5090"/>
                    <a:pt x="1192" y="5078"/>
                    <a:pt x="1227" y="5066"/>
                  </a:cubicBezTo>
                  <a:cubicBezTo>
                    <a:pt x="1299" y="5006"/>
                    <a:pt x="1311" y="4899"/>
                    <a:pt x="1251" y="4840"/>
                  </a:cubicBezTo>
                  <a:cubicBezTo>
                    <a:pt x="382" y="3744"/>
                    <a:pt x="477" y="2149"/>
                    <a:pt x="1477" y="1149"/>
                  </a:cubicBezTo>
                  <a:cubicBezTo>
                    <a:pt x="2019" y="607"/>
                    <a:pt x="2735" y="334"/>
                    <a:pt x="3452" y="334"/>
                  </a:cubicBezTo>
                  <a:cubicBezTo>
                    <a:pt x="4059" y="334"/>
                    <a:pt x="4666" y="530"/>
                    <a:pt x="5168" y="923"/>
                  </a:cubicBezTo>
                  <a:cubicBezTo>
                    <a:pt x="5199" y="948"/>
                    <a:pt x="5237" y="961"/>
                    <a:pt x="5273" y="961"/>
                  </a:cubicBezTo>
                  <a:cubicBezTo>
                    <a:pt x="5321" y="961"/>
                    <a:pt x="5367" y="939"/>
                    <a:pt x="5394" y="899"/>
                  </a:cubicBezTo>
                  <a:cubicBezTo>
                    <a:pt x="5442" y="827"/>
                    <a:pt x="5418" y="720"/>
                    <a:pt x="5347" y="672"/>
                  </a:cubicBezTo>
                  <a:cubicBezTo>
                    <a:pt x="4777" y="223"/>
                    <a:pt x="4096" y="1"/>
                    <a:pt x="34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6"/>
            <p:cNvSpPr/>
            <p:nvPr/>
          </p:nvSpPr>
          <p:spPr>
            <a:xfrm>
              <a:off x="903530" y="3806125"/>
              <a:ext cx="264550" cy="353222"/>
            </a:xfrm>
            <a:custGeom>
              <a:rect b="b" l="l" r="r" t="t"/>
              <a:pathLst>
                <a:path extrusionOk="0" h="11098" w="8312">
                  <a:moveTo>
                    <a:pt x="4144" y="322"/>
                  </a:moveTo>
                  <a:cubicBezTo>
                    <a:pt x="6251" y="322"/>
                    <a:pt x="7966" y="2025"/>
                    <a:pt x="7966" y="4144"/>
                  </a:cubicBezTo>
                  <a:cubicBezTo>
                    <a:pt x="7978" y="5085"/>
                    <a:pt x="7775" y="6002"/>
                    <a:pt x="7371" y="6895"/>
                  </a:cubicBezTo>
                  <a:cubicBezTo>
                    <a:pt x="7037" y="7609"/>
                    <a:pt x="6597" y="8323"/>
                    <a:pt x="6025" y="8978"/>
                  </a:cubicBezTo>
                  <a:cubicBezTo>
                    <a:pt x="5228" y="9919"/>
                    <a:pt x="4418" y="10526"/>
                    <a:pt x="4156" y="10717"/>
                  </a:cubicBezTo>
                  <a:cubicBezTo>
                    <a:pt x="3882" y="10538"/>
                    <a:pt x="3084" y="9931"/>
                    <a:pt x="2275" y="8990"/>
                  </a:cubicBezTo>
                  <a:cubicBezTo>
                    <a:pt x="1715" y="8323"/>
                    <a:pt x="1251" y="7621"/>
                    <a:pt x="929" y="6895"/>
                  </a:cubicBezTo>
                  <a:cubicBezTo>
                    <a:pt x="525" y="6002"/>
                    <a:pt x="310" y="5085"/>
                    <a:pt x="310" y="4144"/>
                  </a:cubicBezTo>
                  <a:cubicBezTo>
                    <a:pt x="310" y="2025"/>
                    <a:pt x="2025" y="322"/>
                    <a:pt x="4144" y="322"/>
                  </a:cubicBezTo>
                  <a:close/>
                  <a:moveTo>
                    <a:pt x="4156" y="1"/>
                  </a:moveTo>
                  <a:cubicBezTo>
                    <a:pt x="1858" y="1"/>
                    <a:pt x="1" y="1870"/>
                    <a:pt x="1" y="4156"/>
                  </a:cubicBezTo>
                  <a:cubicBezTo>
                    <a:pt x="1" y="5121"/>
                    <a:pt x="215" y="6097"/>
                    <a:pt x="644" y="7049"/>
                  </a:cubicBezTo>
                  <a:cubicBezTo>
                    <a:pt x="989" y="7788"/>
                    <a:pt x="1441" y="8514"/>
                    <a:pt x="2037" y="9216"/>
                  </a:cubicBezTo>
                  <a:cubicBezTo>
                    <a:pt x="3037" y="10395"/>
                    <a:pt x="4037" y="11050"/>
                    <a:pt x="4061" y="11062"/>
                  </a:cubicBezTo>
                  <a:cubicBezTo>
                    <a:pt x="4096" y="11074"/>
                    <a:pt x="4120" y="11098"/>
                    <a:pt x="4156" y="11098"/>
                  </a:cubicBezTo>
                  <a:cubicBezTo>
                    <a:pt x="4180" y="11098"/>
                    <a:pt x="4215" y="11074"/>
                    <a:pt x="4239" y="11062"/>
                  </a:cubicBezTo>
                  <a:cubicBezTo>
                    <a:pt x="4287" y="11038"/>
                    <a:pt x="5275" y="10395"/>
                    <a:pt x="6263" y="9216"/>
                  </a:cubicBezTo>
                  <a:cubicBezTo>
                    <a:pt x="6859" y="8538"/>
                    <a:pt x="7323" y="7800"/>
                    <a:pt x="7668" y="7049"/>
                  </a:cubicBezTo>
                  <a:cubicBezTo>
                    <a:pt x="8085" y="6109"/>
                    <a:pt x="8311" y="5144"/>
                    <a:pt x="8311" y="4156"/>
                  </a:cubicBezTo>
                  <a:cubicBezTo>
                    <a:pt x="8311" y="1870"/>
                    <a:pt x="6442" y="1"/>
                    <a:pt x="41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6"/>
            <p:cNvSpPr/>
            <p:nvPr/>
          </p:nvSpPr>
          <p:spPr>
            <a:xfrm>
              <a:off x="1008879" y="3904059"/>
              <a:ext cx="54966" cy="18460"/>
            </a:xfrm>
            <a:custGeom>
              <a:rect b="b" l="l" r="r" t="t"/>
              <a:pathLst>
                <a:path extrusionOk="0" h="580" w="1727">
                  <a:moveTo>
                    <a:pt x="648" y="1"/>
                  </a:moveTo>
                  <a:cubicBezTo>
                    <a:pt x="492" y="1"/>
                    <a:pt x="319" y="16"/>
                    <a:pt x="132" y="55"/>
                  </a:cubicBezTo>
                  <a:cubicBezTo>
                    <a:pt x="60" y="67"/>
                    <a:pt x="1" y="127"/>
                    <a:pt x="1" y="222"/>
                  </a:cubicBezTo>
                  <a:lnTo>
                    <a:pt x="1" y="401"/>
                  </a:lnTo>
                  <a:cubicBezTo>
                    <a:pt x="1" y="484"/>
                    <a:pt x="72" y="555"/>
                    <a:pt x="155" y="555"/>
                  </a:cubicBezTo>
                  <a:cubicBezTo>
                    <a:pt x="251" y="555"/>
                    <a:pt x="322" y="484"/>
                    <a:pt x="322" y="401"/>
                  </a:cubicBezTo>
                  <a:lnTo>
                    <a:pt x="322" y="365"/>
                  </a:lnTo>
                  <a:cubicBezTo>
                    <a:pt x="434" y="350"/>
                    <a:pt x="539" y="343"/>
                    <a:pt x="636" y="343"/>
                  </a:cubicBezTo>
                  <a:cubicBezTo>
                    <a:pt x="841" y="343"/>
                    <a:pt x="1011" y="372"/>
                    <a:pt x="1132" y="413"/>
                  </a:cubicBezTo>
                  <a:cubicBezTo>
                    <a:pt x="1334" y="472"/>
                    <a:pt x="1453" y="543"/>
                    <a:pt x="1465" y="543"/>
                  </a:cubicBezTo>
                  <a:cubicBezTo>
                    <a:pt x="1501" y="555"/>
                    <a:pt x="1525" y="579"/>
                    <a:pt x="1560" y="579"/>
                  </a:cubicBezTo>
                  <a:cubicBezTo>
                    <a:pt x="1620" y="579"/>
                    <a:pt x="1667" y="543"/>
                    <a:pt x="1691" y="496"/>
                  </a:cubicBezTo>
                  <a:cubicBezTo>
                    <a:pt x="1727" y="401"/>
                    <a:pt x="1703" y="305"/>
                    <a:pt x="1632" y="246"/>
                  </a:cubicBezTo>
                  <a:cubicBezTo>
                    <a:pt x="1613" y="236"/>
                    <a:pt x="1255" y="1"/>
                    <a:pt x="6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6"/>
            <p:cNvSpPr/>
            <p:nvPr/>
          </p:nvSpPr>
          <p:spPr>
            <a:xfrm>
              <a:off x="972118" y="3872072"/>
              <a:ext cx="172473" cy="164866"/>
            </a:xfrm>
            <a:custGeom>
              <a:rect b="b" l="l" r="r" t="t"/>
              <a:pathLst>
                <a:path extrusionOk="0" h="5180" w="5419">
                  <a:moveTo>
                    <a:pt x="3239" y="346"/>
                  </a:moveTo>
                  <a:lnTo>
                    <a:pt x="3239" y="1144"/>
                  </a:lnTo>
                  <a:cubicBezTo>
                    <a:pt x="3239" y="1287"/>
                    <a:pt x="3203" y="1418"/>
                    <a:pt x="3144" y="1537"/>
                  </a:cubicBezTo>
                  <a:lnTo>
                    <a:pt x="3084" y="1668"/>
                  </a:lnTo>
                  <a:cubicBezTo>
                    <a:pt x="3073" y="1703"/>
                    <a:pt x="3073" y="1715"/>
                    <a:pt x="3073" y="1739"/>
                  </a:cubicBezTo>
                  <a:lnTo>
                    <a:pt x="3073" y="2084"/>
                  </a:lnTo>
                  <a:cubicBezTo>
                    <a:pt x="3073" y="2370"/>
                    <a:pt x="2953" y="2632"/>
                    <a:pt x="2763" y="2846"/>
                  </a:cubicBezTo>
                  <a:cubicBezTo>
                    <a:pt x="2558" y="3028"/>
                    <a:pt x="2311" y="3145"/>
                    <a:pt x="2040" y="3145"/>
                  </a:cubicBezTo>
                  <a:cubicBezTo>
                    <a:pt x="2027" y="3145"/>
                    <a:pt x="2014" y="3144"/>
                    <a:pt x="2001" y="3144"/>
                  </a:cubicBezTo>
                  <a:cubicBezTo>
                    <a:pt x="1406" y="3108"/>
                    <a:pt x="941" y="2620"/>
                    <a:pt x="941" y="2037"/>
                  </a:cubicBezTo>
                  <a:lnTo>
                    <a:pt x="941" y="1739"/>
                  </a:lnTo>
                  <a:cubicBezTo>
                    <a:pt x="941" y="1715"/>
                    <a:pt x="941" y="1703"/>
                    <a:pt x="929" y="1668"/>
                  </a:cubicBezTo>
                  <a:lnTo>
                    <a:pt x="870" y="1537"/>
                  </a:lnTo>
                  <a:cubicBezTo>
                    <a:pt x="810" y="1418"/>
                    <a:pt x="775" y="1287"/>
                    <a:pt x="775" y="1144"/>
                  </a:cubicBezTo>
                  <a:cubicBezTo>
                    <a:pt x="775" y="703"/>
                    <a:pt x="1132" y="346"/>
                    <a:pt x="1584" y="346"/>
                  </a:cubicBezTo>
                  <a:close/>
                  <a:moveTo>
                    <a:pt x="1465" y="3346"/>
                  </a:moveTo>
                  <a:cubicBezTo>
                    <a:pt x="1608" y="3406"/>
                    <a:pt x="1775" y="3453"/>
                    <a:pt x="1953" y="3465"/>
                  </a:cubicBezTo>
                  <a:lnTo>
                    <a:pt x="2001" y="3465"/>
                  </a:lnTo>
                  <a:cubicBezTo>
                    <a:pt x="2180" y="3465"/>
                    <a:pt x="2370" y="3442"/>
                    <a:pt x="2537" y="3370"/>
                  </a:cubicBezTo>
                  <a:lnTo>
                    <a:pt x="2537" y="3584"/>
                  </a:lnTo>
                  <a:cubicBezTo>
                    <a:pt x="2537" y="3632"/>
                    <a:pt x="2549" y="3692"/>
                    <a:pt x="2549" y="3739"/>
                  </a:cubicBezTo>
                  <a:lnTo>
                    <a:pt x="2001" y="4156"/>
                  </a:lnTo>
                  <a:lnTo>
                    <a:pt x="1453" y="3727"/>
                  </a:lnTo>
                  <a:cubicBezTo>
                    <a:pt x="1465" y="3680"/>
                    <a:pt x="1465" y="3632"/>
                    <a:pt x="1465" y="3573"/>
                  </a:cubicBezTo>
                  <a:lnTo>
                    <a:pt x="1465" y="3346"/>
                  </a:lnTo>
                  <a:close/>
                  <a:moveTo>
                    <a:pt x="1251" y="3977"/>
                  </a:moveTo>
                  <a:lnTo>
                    <a:pt x="1834" y="4406"/>
                  </a:lnTo>
                  <a:lnTo>
                    <a:pt x="1834" y="4870"/>
                  </a:lnTo>
                  <a:cubicBezTo>
                    <a:pt x="1334" y="4835"/>
                    <a:pt x="822" y="4680"/>
                    <a:pt x="394" y="4358"/>
                  </a:cubicBezTo>
                  <a:cubicBezTo>
                    <a:pt x="417" y="4335"/>
                    <a:pt x="465" y="4299"/>
                    <a:pt x="501" y="4287"/>
                  </a:cubicBezTo>
                  <a:lnTo>
                    <a:pt x="1132" y="4049"/>
                  </a:lnTo>
                  <a:cubicBezTo>
                    <a:pt x="1179" y="4037"/>
                    <a:pt x="1227" y="4001"/>
                    <a:pt x="1251" y="3977"/>
                  </a:cubicBezTo>
                  <a:close/>
                  <a:moveTo>
                    <a:pt x="2739" y="3989"/>
                  </a:moveTo>
                  <a:cubicBezTo>
                    <a:pt x="2787" y="4025"/>
                    <a:pt x="2822" y="4037"/>
                    <a:pt x="2858" y="4061"/>
                  </a:cubicBezTo>
                  <a:lnTo>
                    <a:pt x="3632" y="4346"/>
                  </a:lnTo>
                  <a:cubicBezTo>
                    <a:pt x="3192" y="4656"/>
                    <a:pt x="2680" y="4835"/>
                    <a:pt x="2168" y="4870"/>
                  </a:cubicBezTo>
                  <a:lnTo>
                    <a:pt x="2168" y="4418"/>
                  </a:lnTo>
                  <a:lnTo>
                    <a:pt x="2739" y="3989"/>
                  </a:lnTo>
                  <a:close/>
                  <a:moveTo>
                    <a:pt x="1596" y="1"/>
                  </a:moveTo>
                  <a:cubicBezTo>
                    <a:pt x="977" y="1"/>
                    <a:pt x="465" y="501"/>
                    <a:pt x="465" y="1132"/>
                  </a:cubicBezTo>
                  <a:cubicBezTo>
                    <a:pt x="465" y="1310"/>
                    <a:pt x="513" y="1501"/>
                    <a:pt x="596" y="1668"/>
                  </a:cubicBezTo>
                  <a:lnTo>
                    <a:pt x="644" y="1751"/>
                  </a:lnTo>
                  <a:lnTo>
                    <a:pt x="644" y="2013"/>
                  </a:lnTo>
                  <a:cubicBezTo>
                    <a:pt x="644" y="2453"/>
                    <a:pt x="858" y="2858"/>
                    <a:pt x="1168" y="3120"/>
                  </a:cubicBezTo>
                  <a:lnTo>
                    <a:pt x="1168" y="3561"/>
                  </a:lnTo>
                  <a:cubicBezTo>
                    <a:pt x="1168" y="3632"/>
                    <a:pt x="1120" y="3704"/>
                    <a:pt x="1048" y="3739"/>
                  </a:cubicBezTo>
                  <a:lnTo>
                    <a:pt x="406" y="3977"/>
                  </a:lnTo>
                  <a:cubicBezTo>
                    <a:pt x="239" y="4037"/>
                    <a:pt x="108" y="4168"/>
                    <a:pt x="36" y="4311"/>
                  </a:cubicBezTo>
                  <a:cubicBezTo>
                    <a:pt x="1" y="4394"/>
                    <a:pt x="25" y="4466"/>
                    <a:pt x="84" y="4513"/>
                  </a:cubicBezTo>
                  <a:cubicBezTo>
                    <a:pt x="644" y="4954"/>
                    <a:pt x="1334" y="5180"/>
                    <a:pt x="2001" y="5180"/>
                  </a:cubicBezTo>
                  <a:cubicBezTo>
                    <a:pt x="2799" y="5180"/>
                    <a:pt x="3596" y="4870"/>
                    <a:pt x="4204" y="4275"/>
                  </a:cubicBezTo>
                  <a:cubicBezTo>
                    <a:pt x="5323" y="3168"/>
                    <a:pt x="5418" y="1406"/>
                    <a:pt x="4442" y="167"/>
                  </a:cubicBezTo>
                  <a:cubicBezTo>
                    <a:pt x="4405" y="124"/>
                    <a:pt x="4351" y="98"/>
                    <a:pt x="4301" y="98"/>
                  </a:cubicBezTo>
                  <a:cubicBezTo>
                    <a:pt x="4269" y="98"/>
                    <a:pt x="4239" y="108"/>
                    <a:pt x="4216" y="132"/>
                  </a:cubicBezTo>
                  <a:cubicBezTo>
                    <a:pt x="4144" y="191"/>
                    <a:pt x="4132" y="298"/>
                    <a:pt x="4192" y="358"/>
                  </a:cubicBezTo>
                  <a:cubicBezTo>
                    <a:pt x="5061" y="1465"/>
                    <a:pt x="4966" y="3049"/>
                    <a:pt x="3965" y="4049"/>
                  </a:cubicBezTo>
                  <a:lnTo>
                    <a:pt x="3906" y="4108"/>
                  </a:lnTo>
                  <a:cubicBezTo>
                    <a:pt x="3870" y="4096"/>
                    <a:pt x="3835" y="4061"/>
                    <a:pt x="3799" y="4049"/>
                  </a:cubicBezTo>
                  <a:lnTo>
                    <a:pt x="2977" y="3739"/>
                  </a:lnTo>
                  <a:cubicBezTo>
                    <a:pt x="2906" y="3704"/>
                    <a:pt x="2858" y="3644"/>
                    <a:pt x="2858" y="3561"/>
                  </a:cubicBezTo>
                  <a:lnTo>
                    <a:pt x="2858" y="3144"/>
                  </a:lnTo>
                  <a:cubicBezTo>
                    <a:pt x="2894" y="3108"/>
                    <a:pt x="2942" y="3084"/>
                    <a:pt x="2965" y="3049"/>
                  </a:cubicBezTo>
                  <a:cubicBezTo>
                    <a:pt x="3239" y="2787"/>
                    <a:pt x="3382" y="2441"/>
                    <a:pt x="3382" y="2072"/>
                  </a:cubicBezTo>
                  <a:lnTo>
                    <a:pt x="3382" y="1751"/>
                  </a:lnTo>
                  <a:lnTo>
                    <a:pt x="3430" y="1668"/>
                  </a:lnTo>
                  <a:cubicBezTo>
                    <a:pt x="3513" y="1501"/>
                    <a:pt x="3561" y="1310"/>
                    <a:pt x="3561" y="1132"/>
                  </a:cubicBezTo>
                  <a:lnTo>
                    <a:pt x="3561" y="167"/>
                  </a:lnTo>
                  <a:cubicBezTo>
                    <a:pt x="3561" y="72"/>
                    <a:pt x="3489" y="1"/>
                    <a:pt x="33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47"/>
          <p:cNvSpPr txBox="1"/>
          <p:nvPr>
            <p:ph type="title"/>
          </p:nvPr>
        </p:nvSpPr>
        <p:spPr>
          <a:xfrm>
            <a:off x="715100" y="818050"/>
            <a:ext cx="5459400" cy="977100"/>
          </a:xfrm>
          <a:prstGeom prst="rect">
            <a:avLst/>
          </a:prstGeom>
          <a:ln>
            <a:noFill/>
          </a:ln>
        </p:spPr>
        <p:txBody>
          <a:bodyPr anchorCtr="0" anchor="ctr" bIns="91425" lIns="228600" spcFirstLastPara="1" rIns="228600" wrap="square" tIns="91425">
            <a:noAutofit/>
          </a:bodyPr>
          <a:lstStyle/>
          <a:p>
            <a:pPr indent="0" lvl="0" marL="0" rtl="0" algn="l">
              <a:spcBef>
                <a:spcPts val="0"/>
              </a:spcBef>
              <a:spcAft>
                <a:spcPts val="0"/>
              </a:spcAft>
              <a:buNone/>
            </a:pPr>
            <a:r>
              <a:rPr lang="en"/>
              <a:t>WORKFLOW</a:t>
            </a:r>
            <a:endParaRPr i="1">
              <a:solidFill>
                <a:schemeClr val="accent2"/>
              </a:solidFill>
            </a:endParaRPr>
          </a:p>
        </p:txBody>
      </p:sp>
      <p:pic>
        <p:nvPicPr>
          <p:cNvPr id="1042" name="Google Shape;1042;p47"/>
          <p:cNvPicPr preferRelativeResize="0"/>
          <p:nvPr/>
        </p:nvPicPr>
        <p:blipFill>
          <a:blip r:embed="rId3">
            <a:alphaModFix/>
          </a:blip>
          <a:stretch>
            <a:fillRect/>
          </a:stretch>
        </p:blipFill>
        <p:spPr>
          <a:xfrm>
            <a:off x="4719750" y="1185625"/>
            <a:ext cx="3709148" cy="2843451"/>
          </a:xfrm>
          <a:prstGeom prst="rect">
            <a:avLst/>
          </a:prstGeom>
          <a:noFill/>
          <a:ln>
            <a:noFill/>
          </a:ln>
        </p:spPr>
      </p:pic>
      <p:pic>
        <p:nvPicPr>
          <p:cNvPr id="1043" name="Google Shape;1043;p47"/>
          <p:cNvPicPr preferRelativeResize="0"/>
          <p:nvPr/>
        </p:nvPicPr>
        <p:blipFill>
          <a:blip r:embed="rId4">
            <a:alphaModFix/>
          </a:blip>
          <a:stretch>
            <a:fillRect/>
          </a:stretch>
        </p:blipFill>
        <p:spPr>
          <a:xfrm>
            <a:off x="4864525" y="1384700"/>
            <a:ext cx="3425426" cy="1891324"/>
          </a:xfrm>
          <a:prstGeom prst="rect">
            <a:avLst/>
          </a:prstGeom>
          <a:noFill/>
          <a:ln>
            <a:noFill/>
          </a:ln>
        </p:spPr>
      </p:pic>
      <p:sp>
        <p:nvSpPr>
          <p:cNvPr id="1044" name="Google Shape;1044;p47"/>
          <p:cNvSpPr txBox="1"/>
          <p:nvPr/>
        </p:nvSpPr>
        <p:spPr>
          <a:xfrm>
            <a:off x="708925" y="2037475"/>
            <a:ext cx="3962400" cy="20163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SRS Preparation</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Frontend Architecture</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Smart Contract Architecture</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Backend Architecture</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Integration</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Testing</a:t>
            </a:r>
            <a:endParaRPr sz="1700">
              <a:solidFill>
                <a:schemeClr val="dk1"/>
              </a:solidFill>
              <a:latin typeface="Montserrat"/>
              <a:ea typeface="Montserrat"/>
              <a:cs typeface="Montserrat"/>
              <a:sym typeface="Montserrat"/>
            </a:endParaRPr>
          </a:p>
          <a:p>
            <a:pPr indent="-336550" lvl="0" marL="457200" rtl="0" algn="l">
              <a:spcBef>
                <a:spcPts val="0"/>
              </a:spcBef>
              <a:spcAft>
                <a:spcPts val="0"/>
              </a:spcAft>
              <a:buClr>
                <a:schemeClr val="dk1"/>
              </a:buClr>
              <a:buSzPts val="1700"/>
              <a:buFont typeface="Montserrat"/>
              <a:buChar char="●"/>
            </a:pPr>
            <a:r>
              <a:rPr lang="en" sz="1700">
                <a:solidFill>
                  <a:schemeClr val="dk1"/>
                </a:solidFill>
                <a:latin typeface="Montserrat"/>
                <a:ea typeface="Montserrat"/>
                <a:cs typeface="Montserrat"/>
                <a:sym typeface="Montserrat"/>
              </a:rPr>
              <a:t>Deployment</a:t>
            </a:r>
            <a:endParaRPr sz="1700">
              <a:solidFill>
                <a:schemeClr val="dk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8"/>
          <p:cNvSpPr txBox="1"/>
          <p:nvPr>
            <p:ph idx="1" type="body"/>
          </p:nvPr>
        </p:nvSpPr>
        <p:spPr>
          <a:xfrm>
            <a:off x="720000" y="1116750"/>
            <a:ext cx="3827100" cy="3431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900">
                <a:solidFill>
                  <a:schemeClr val="dk1"/>
                </a:solidFill>
              </a:rPr>
              <a:t>FUNCTIONAL &amp; NON FUNCTIONAL REQUIREMENTS</a:t>
            </a:r>
            <a:endParaRPr sz="1900">
              <a:solidFill>
                <a:schemeClr val="dk1"/>
              </a:solidFill>
            </a:endParaRPr>
          </a:p>
          <a:p>
            <a:pPr indent="-342900" lvl="0" marL="457200" rtl="0" algn="l">
              <a:spcBef>
                <a:spcPts val="0"/>
              </a:spcBef>
              <a:spcAft>
                <a:spcPts val="0"/>
              </a:spcAft>
              <a:buClr>
                <a:schemeClr val="dk1"/>
              </a:buClr>
              <a:buSzPts val="1800"/>
              <a:buChar char="★"/>
            </a:pPr>
            <a:r>
              <a:rPr lang="en" sz="1900">
                <a:solidFill>
                  <a:schemeClr val="dk1"/>
                </a:solidFill>
              </a:rPr>
              <a:t>SYSTEM ARCHITECTURE</a:t>
            </a:r>
            <a:endParaRPr sz="1900">
              <a:solidFill>
                <a:schemeClr val="dk1"/>
              </a:solidFill>
            </a:endParaRPr>
          </a:p>
          <a:p>
            <a:pPr indent="-342900" lvl="0" marL="457200" rtl="0" algn="l">
              <a:spcBef>
                <a:spcPts val="0"/>
              </a:spcBef>
              <a:spcAft>
                <a:spcPts val="0"/>
              </a:spcAft>
              <a:buSzPts val="1800"/>
              <a:buChar char="★"/>
            </a:pPr>
            <a:r>
              <a:rPr lang="en" sz="1900"/>
              <a:t>UI &amp; UX</a:t>
            </a:r>
            <a:endParaRPr sz="1900"/>
          </a:p>
        </p:txBody>
      </p:sp>
      <p:sp>
        <p:nvSpPr>
          <p:cNvPr id="1050" name="Google Shape;1050;p48"/>
          <p:cNvSpPr txBox="1"/>
          <p:nvPr>
            <p:ph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SRS PREPARATION</a:t>
            </a:r>
            <a:endParaRPr/>
          </a:p>
        </p:txBody>
      </p:sp>
      <p:sp>
        <p:nvSpPr>
          <p:cNvPr id="1051" name="Google Shape;1051;p48"/>
          <p:cNvSpPr/>
          <p:nvPr/>
        </p:nvSpPr>
        <p:spPr>
          <a:xfrm>
            <a:off x="4547100" y="1134975"/>
            <a:ext cx="3876900" cy="34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48"/>
          <p:cNvPicPr preferRelativeResize="0"/>
          <p:nvPr/>
        </p:nvPicPr>
        <p:blipFill>
          <a:blip r:embed="rId3">
            <a:alphaModFix/>
          </a:blip>
          <a:stretch>
            <a:fillRect/>
          </a:stretch>
        </p:blipFill>
        <p:spPr>
          <a:xfrm>
            <a:off x="4699500" y="1273900"/>
            <a:ext cx="3661324" cy="313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49"/>
          <p:cNvPicPr preferRelativeResize="0"/>
          <p:nvPr/>
        </p:nvPicPr>
        <p:blipFill>
          <a:blip r:embed="rId3">
            <a:alphaModFix/>
          </a:blip>
          <a:stretch>
            <a:fillRect/>
          </a:stretch>
        </p:blipFill>
        <p:spPr>
          <a:xfrm>
            <a:off x="420825" y="160500"/>
            <a:ext cx="8361349" cy="4532750"/>
          </a:xfrm>
          <a:prstGeom prst="rect">
            <a:avLst/>
          </a:prstGeom>
          <a:noFill/>
          <a:ln>
            <a:noFill/>
          </a:ln>
        </p:spPr>
      </p:pic>
      <p:sp>
        <p:nvSpPr>
          <p:cNvPr id="1058" name="Google Shape;1058;p49"/>
          <p:cNvSpPr txBox="1"/>
          <p:nvPr/>
        </p:nvSpPr>
        <p:spPr>
          <a:xfrm>
            <a:off x="2957325" y="4743300"/>
            <a:ext cx="303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ontserrat"/>
                <a:ea typeface="Montserrat"/>
                <a:cs typeface="Montserrat"/>
                <a:sym typeface="Montserrat"/>
              </a:rPr>
              <a:t>SYSTEM ARCHITECTURE</a:t>
            </a:r>
            <a:endParaRPr b="1" sz="15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0"/>
          <p:cNvSpPr txBox="1"/>
          <p:nvPr>
            <p:ph idx="1" type="body"/>
          </p:nvPr>
        </p:nvSpPr>
        <p:spPr>
          <a:xfrm>
            <a:off x="720000" y="1116750"/>
            <a:ext cx="3827100" cy="3431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900">
                <a:solidFill>
                  <a:schemeClr val="dk1"/>
                </a:solidFill>
              </a:rPr>
              <a:t>FUNCTIONAL &amp; NON FUNCTIONAL REQUIREMENTS</a:t>
            </a:r>
            <a:endParaRPr sz="1900">
              <a:solidFill>
                <a:schemeClr val="dk1"/>
              </a:solidFill>
            </a:endParaRPr>
          </a:p>
          <a:p>
            <a:pPr indent="-342900" lvl="0" marL="457200" rtl="0" algn="l">
              <a:spcBef>
                <a:spcPts val="0"/>
              </a:spcBef>
              <a:spcAft>
                <a:spcPts val="0"/>
              </a:spcAft>
              <a:buClr>
                <a:schemeClr val="dk1"/>
              </a:buClr>
              <a:buSzPts val="1800"/>
              <a:buChar char="★"/>
            </a:pPr>
            <a:r>
              <a:rPr lang="en" sz="1900">
                <a:solidFill>
                  <a:schemeClr val="dk1"/>
                </a:solidFill>
              </a:rPr>
              <a:t>SYSTEM ARCHITECTURE</a:t>
            </a:r>
            <a:endParaRPr sz="1900">
              <a:solidFill>
                <a:schemeClr val="dk1"/>
              </a:solidFill>
            </a:endParaRPr>
          </a:p>
          <a:p>
            <a:pPr indent="-342900" lvl="0" marL="457200" rtl="0" algn="l">
              <a:spcBef>
                <a:spcPts val="0"/>
              </a:spcBef>
              <a:spcAft>
                <a:spcPts val="0"/>
              </a:spcAft>
              <a:buSzPts val="1800"/>
              <a:buChar char="★"/>
            </a:pPr>
            <a:r>
              <a:rPr lang="en" sz="1900"/>
              <a:t>UI &amp; UX</a:t>
            </a:r>
            <a:endParaRPr sz="1900"/>
          </a:p>
        </p:txBody>
      </p:sp>
      <p:sp>
        <p:nvSpPr>
          <p:cNvPr id="1064" name="Google Shape;1064;p50"/>
          <p:cNvSpPr txBox="1"/>
          <p:nvPr>
            <p:ph type="title"/>
          </p:nvPr>
        </p:nvSpPr>
        <p:spPr>
          <a:xfrm>
            <a:off x="720000" y="535000"/>
            <a:ext cx="7704000" cy="5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SRS PREPARATION</a:t>
            </a:r>
            <a:endParaRPr/>
          </a:p>
        </p:txBody>
      </p:sp>
      <p:sp>
        <p:nvSpPr>
          <p:cNvPr id="1065" name="Google Shape;1065;p50"/>
          <p:cNvSpPr/>
          <p:nvPr/>
        </p:nvSpPr>
        <p:spPr>
          <a:xfrm>
            <a:off x="4547100" y="1134975"/>
            <a:ext cx="3876900" cy="34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6" name="Google Shape;1066;p50"/>
          <p:cNvPicPr preferRelativeResize="0"/>
          <p:nvPr/>
        </p:nvPicPr>
        <p:blipFill>
          <a:blip r:embed="rId3">
            <a:alphaModFix/>
          </a:blip>
          <a:stretch>
            <a:fillRect/>
          </a:stretch>
        </p:blipFill>
        <p:spPr>
          <a:xfrm>
            <a:off x="4635025" y="1241850"/>
            <a:ext cx="3354226" cy="1886749"/>
          </a:xfrm>
          <a:prstGeom prst="rect">
            <a:avLst/>
          </a:prstGeom>
          <a:noFill/>
          <a:ln>
            <a:noFill/>
          </a:ln>
        </p:spPr>
      </p:pic>
      <p:pic>
        <p:nvPicPr>
          <p:cNvPr id="1067" name="Google Shape;1067;p50"/>
          <p:cNvPicPr preferRelativeResize="0"/>
          <p:nvPr/>
        </p:nvPicPr>
        <p:blipFill>
          <a:blip r:embed="rId4">
            <a:alphaModFix/>
          </a:blip>
          <a:stretch>
            <a:fillRect/>
          </a:stretch>
        </p:blipFill>
        <p:spPr>
          <a:xfrm>
            <a:off x="5217400" y="2709325"/>
            <a:ext cx="3120701" cy="175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51"/>
          <p:cNvSpPr txBox="1"/>
          <p:nvPr>
            <p:ph idx="8" type="title"/>
          </p:nvPr>
        </p:nvSpPr>
        <p:spPr>
          <a:xfrm>
            <a:off x="720000" y="535000"/>
            <a:ext cx="7704000" cy="586500"/>
          </a:xfrm>
          <a:prstGeom prst="rect">
            <a:avLst/>
          </a:prstGeom>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 </a:t>
            </a:r>
            <a:r>
              <a:rPr i="1" lang="en">
                <a:solidFill>
                  <a:schemeClr val="accent2"/>
                </a:solidFill>
              </a:rPr>
              <a:t>ARCHITECTURE</a:t>
            </a:r>
            <a:endParaRPr i="1">
              <a:solidFill>
                <a:schemeClr val="accent2"/>
              </a:solidFill>
            </a:endParaRPr>
          </a:p>
        </p:txBody>
      </p:sp>
      <p:sp>
        <p:nvSpPr>
          <p:cNvPr id="1073" name="Google Shape;1073;p51"/>
          <p:cNvSpPr txBox="1"/>
          <p:nvPr>
            <p:ph type="title"/>
          </p:nvPr>
        </p:nvSpPr>
        <p:spPr>
          <a:xfrm>
            <a:off x="720027" y="275492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React</a:t>
            </a:r>
            <a:endParaRPr/>
          </a:p>
        </p:txBody>
      </p:sp>
      <p:sp>
        <p:nvSpPr>
          <p:cNvPr id="1074" name="Google Shape;1074;p51"/>
          <p:cNvSpPr txBox="1"/>
          <p:nvPr>
            <p:ph idx="1" type="subTitle"/>
          </p:nvPr>
        </p:nvSpPr>
        <p:spPr>
          <a:xfrm>
            <a:off x="720027" y="3400517"/>
            <a:ext cx="1926000" cy="12078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It is used to create the user interface of the DApp</a:t>
            </a:r>
            <a:endParaRPr/>
          </a:p>
        </p:txBody>
      </p:sp>
      <p:sp>
        <p:nvSpPr>
          <p:cNvPr id="1075" name="Google Shape;1075;p51"/>
          <p:cNvSpPr txBox="1"/>
          <p:nvPr>
            <p:ph idx="2" type="title"/>
          </p:nvPr>
        </p:nvSpPr>
        <p:spPr>
          <a:xfrm>
            <a:off x="2646031" y="275483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Redux</a:t>
            </a:r>
            <a:endParaRPr/>
          </a:p>
        </p:txBody>
      </p:sp>
      <p:sp>
        <p:nvSpPr>
          <p:cNvPr id="1076" name="Google Shape;1076;p51"/>
          <p:cNvSpPr txBox="1"/>
          <p:nvPr>
            <p:ph idx="3" type="subTitle"/>
          </p:nvPr>
        </p:nvSpPr>
        <p:spPr>
          <a:xfrm>
            <a:off x="2646031" y="3400425"/>
            <a:ext cx="1926000" cy="12078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It is used to manage the state of the DApp</a:t>
            </a:r>
            <a:endParaRPr/>
          </a:p>
        </p:txBody>
      </p:sp>
      <p:sp>
        <p:nvSpPr>
          <p:cNvPr id="1077" name="Google Shape;1077;p51"/>
          <p:cNvSpPr txBox="1"/>
          <p:nvPr>
            <p:ph idx="4" type="title"/>
          </p:nvPr>
        </p:nvSpPr>
        <p:spPr>
          <a:xfrm>
            <a:off x="6498011" y="275483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Metamask</a:t>
            </a:r>
            <a:endParaRPr/>
          </a:p>
        </p:txBody>
      </p:sp>
      <p:sp>
        <p:nvSpPr>
          <p:cNvPr id="1078" name="Google Shape;1078;p51"/>
          <p:cNvSpPr txBox="1"/>
          <p:nvPr>
            <p:ph idx="5" type="subTitle"/>
          </p:nvPr>
        </p:nvSpPr>
        <p:spPr>
          <a:xfrm>
            <a:off x="6498011" y="3400425"/>
            <a:ext cx="1926000" cy="12078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Stores and manages the wallet accounts to interact with DApp</a:t>
            </a:r>
            <a:endParaRPr/>
          </a:p>
        </p:txBody>
      </p:sp>
      <p:sp>
        <p:nvSpPr>
          <p:cNvPr id="1079" name="Google Shape;1079;p51"/>
          <p:cNvSpPr txBox="1"/>
          <p:nvPr>
            <p:ph idx="6" type="title"/>
          </p:nvPr>
        </p:nvSpPr>
        <p:spPr>
          <a:xfrm>
            <a:off x="4572016" y="2754835"/>
            <a:ext cx="1926000" cy="64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Web3JS</a:t>
            </a:r>
            <a:endParaRPr/>
          </a:p>
        </p:txBody>
      </p:sp>
      <p:sp>
        <p:nvSpPr>
          <p:cNvPr id="1080" name="Google Shape;1080;p51"/>
          <p:cNvSpPr txBox="1"/>
          <p:nvPr>
            <p:ph idx="7" type="subTitle"/>
          </p:nvPr>
        </p:nvSpPr>
        <p:spPr>
          <a:xfrm>
            <a:off x="4572016" y="3400425"/>
            <a:ext cx="1926000" cy="12078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
              <a:t>Allowed us to interact with the ethereum nodes using HTTP</a:t>
            </a:r>
            <a:endParaRPr/>
          </a:p>
        </p:txBody>
      </p:sp>
      <p:sp>
        <p:nvSpPr>
          <p:cNvPr id="1081" name="Google Shape;1081;p51"/>
          <p:cNvSpPr/>
          <p:nvPr/>
        </p:nvSpPr>
        <p:spPr>
          <a:xfrm>
            <a:off x="1221027" y="1419700"/>
            <a:ext cx="924000" cy="924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0">
              <a:solidFill>
                <a:schemeClr val="accent2"/>
              </a:solidFill>
              <a:latin typeface="Montserrat ExtraBold"/>
              <a:ea typeface="Montserrat ExtraBold"/>
              <a:cs typeface="Montserrat ExtraBold"/>
              <a:sym typeface="Montserrat ExtraBold"/>
            </a:endParaRPr>
          </a:p>
        </p:txBody>
      </p:sp>
      <p:sp>
        <p:nvSpPr>
          <p:cNvPr id="1082" name="Google Shape;1082;p51"/>
          <p:cNvSpPr/>
          <p:nvPr/>
        </p:nvSpPr>
        <p:spPr>
          <a:xfrm>
            <a:off x="3147031" y="1419700"/>
            <a:ext cx="924000" cy="924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0">
              <a:solidFill>
                <a:schemeClr val="accent2"/>
              </a:solidFill>
              <a:latin typeface="Montserrat ExtraBold"/>
              <a:ea typeface="Montserrat ExtraBold"/>
              <a:cs typeface="Montserrat ExtraBold"/>
              <a:sym typeface="Montserrat ExtraBold"/>
            </a:endParaRPr>
          </a:p>
        </p:txBody>
      </p:sp>
      <p:sp>
        <p:nvSpPr>
          <p:cNvPr id="1083" name="Google Shape;1083;p51"/>
          <p:cNvSpPr/>
          <p:nvPr/>
        </p:nvSpPr>
        <p:spPr>
          <a:xfrm>
            <a:off x="5073016" y="1419700"/>
            <a:ext cx="924000" cy="924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0">
              <a:solidFill>
                <a:schemeClr val="accent2"/>
              </a:solidFill>
              <a:latin typeface="Montserrat ExtraBold"/>
              <a:ea typeface="Montserrat ExtraBold"/>
              <a:cs typeface="Montserrat ExtraBold"/>
              <a:sym typeface="Montserrat ExtraBold"/>
            </a:endParaRPr>
          </a:p>
        </p:txBody>
      </p:sp>
      <p:sp>
        <p:nvSpPr>
          <p:cNvPr id="1084" name="Google Shape;1084;p51"/>
          <p:cNvSpPr/>
          <p:nvPr/>
        </p:nvSpPr>
        <p:spPr>
          <a:xfrm>
            <a:off x="6999011" y="1419700"/>
            <a:ext cx="924000" cy="9240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0">
              <a:solidFill>
                <a:schemeClr val="accent2"/>
              </a:solidFill>
              <a:latin typeface="Montserrat ExtraBold"/>
              <a:ea typeface="Montserrat ExtraBold"/>
              <a:cs typeface="Montserrat ExtraBold"/>
              <a:sym typeface="Montserrat ExtraBold"/>
            </a:endParaRPr>
          </a:p>
        </p:txBody>
      </p:sp>
      <p:cxnSp>
        <p:nvCxnSpPr>
          <p:cNvPr id="1085" name="Google Shape;1085;p51"/>
          <p:cNvCxnSpPr>
            <a:stCxn id="1081" idx="2"/>
            <a:endCxn id="1073" idx="0"/>
          </p:cNvCxnSpPr>
          <p:nvPr/>
        </p:nvCxnSpPr>
        <p:spPr>
          <a:xfrm flipH="1" rot="-5400000">
            <a:off x="1477677" y="2549050"/>
            <a:ext cx="411300" cy="600"/>
          </a:xfrm>
          <a:prstGeom prst="bentConnector3">
            <a:avLst>
              <a:gd fmla="val 49991" name="adj1"/>
            </a:avLst>
          </a:prstGeom>
          <a:noFill/>
          <a:ln cap="flat" cmpd="sng" w="19050">
            <a:solidFill>
              <a:schemeClr val="lt2"/>
            </a:solidFill>
            <a:prstDash val="solid"/>
            <a:round/>
            <a:headEnd len="med" w="med" type="diamond"/>
            <a:tailEnd len="med" w="med" type="diamond"/>
          </a:ln>
        </p:spPr>
      </p:cxnSp>
      <p:cxnSp>
        <p:nvCxnSpPr>
          <p:cNvPr id="1086" name="Google Shape;1086;p51"/>
          <p:cNvCxnSpPr>
            <a:stCxn id="1082" idx="2"/>
            <a:endCxn id="1075" idx="0"/>
          </p:cNvCxnSpPr>
          <p:nvPr/>
        </p:nvCxnSpPr>
        <p:spPr>
          <a:xfrm flipH="1" rot="-5400000">
            <a:off x="3403831" y="2548900"/>
            <a:ext cx="411000" cy="600"/>
          </a:xfrm>
          <a:prstGeom prst="bentConnector3">
            <a:avLst>
              <a:gd fmla="val 50016" name="adj1"/>
            </a:avLst>
          </a:prstGeom>
          <a:noFill/>
          <a:ln cap="flat" cmpd="sng" w="19050">
            <a:solidFill>
              <a:schemeClr val="dk2"/>
            </a:solidFill>
            <a:prstDash val="solid"/>
            <a:round/>
            <a:headEnd len="med" w="med" type="diamond"/>
            <a:tailEnd len="med" w="med" type="diamond"/>
          </a:ln>
        </p:spPr>
      </p:cxnSp>
      <p:cxnSp>
        <p:nvCxnSpPr>
          <p:cNvPr id="1087" name="Google Shape;1087;p51"/>
          <p:cNvCxnSpPr>
            <a:stCxn id="1083" idx="2"/>
            <a:endCxn id="1079" idx="0"/>
          </p:cNvCxnSpPr>
          <p:nvPr/>
        </p:nvCxnSpPr>
        <p:spPr>
          <a:xfrm flipH="1" rot="-5400000">
            <a:off x="5329816" y="2548900"/>
            <a:ext cx="411000" cy="600"/>
          </a:xfrm>
          <a:prstGeom prst="bentConnector3">
            <a:avLst>
              <a:gd fmla="val 50016" name="adj1"/>
            </a:avLst>
          </a:prstGeom>
          <a:noFill/>
          <a:ln cap="flat" cmpd="sng" w="19050">
            <a:solidFill>
              <a:schemeClr val="dk2"/>
            </a:solidFill>
            <a:prstDash val="solid"/>
            <a:round/>
            <a:headEnd len="med" w="med" type="diamond"/>
            <a:tailEnd len="med" w="med" type="diamond"/>
          </a:ln>
        </p:spPr>
      </p:cxnSp>
      <p:cxnSp>
        <p:nvCxnSpPr>
          <p:cNvPr id="1088" name="Google Shape;1088;p51"/>
          <p:cNvCxnSpPr>
            <a:stCxn id="1084" idx="2"/>
            <a:endCxn id="1077" idx="0"/>
          </p:cNvCxnSpPr>
          <p:nvPr/>
        </p:nvCxnSpPr>
        <p:spPr>
          <a:xfrm flipH="1" rot="-5400000">
            <a:off x="7255811" y="2548900"/>
            <a:ext cx="411000" cy="600"/>
          </a:xfrm>
          <a:prstGeom prst="bentConnector3">
            <a:avLst>
              <a:gd fmla="val 50016" name="adj1"/>
            </a:avLst>
          </a:prstGeom>
          <a:noFill/>
          <a:ln cap="flat" cmpd="sng" w="19050">
            <a:solidFill>
              <a:schemeClr val="dk2"/>
            </a:solidFill>
            <a:prstDash val="solid"/>
            <a:round/>
            <a:headEnd len="med" w="med" type="diamond"/>
            <a:tailEnd len="med" w="med" type="diamond"/>
          </a:ln>
        </p:spPr>
      </p:cxnSp>
      <p:pic>
        <p:nvPicPr>
          <p:cNvPr id="1089" name="Google Shape;1089;p51"/>
          <p:cNvPicPr preferRelativeResize="0"/>
          <p:nvPr/>
        </p:nvPicPr>
        <p:blipFill>
          <a:blip r:embed="rId3">
            <a:alphaModFix/>
          </a:blip>
          <a:stretch>
            <a:fillRect/>
          </a:stretch>
        </p:blipFill>
        <p:spPr>
          <a:xfrm>
            <a:off x="1311825" y="1558900"/>
            <a:ext cx="742395" cy="645599"/>
          </a:xfrm>
          <a:prstGeom prst="rect">
            <a:avLst/>
          </a:prstGeom>
          <a:noFill/>
          <a:ln>
            <a:noFill/>
          </a:ln>
        </p:spPr>
      </p:pic>
      <p:pic>
        <p:nvPicPr>
          <p:cNvPr id="1090" name="Google Shape;1090;p51"/>
          <p:cNvPicPr preferRelativeResize="0"/>
          <p:nvPr/>
        </p:nvPicPr>
        <p:blipFill>
          <a:blip r:embed="rId4">
            <a:alphaModFix/>
          </a:blip>
          <a:stretch>
            <a:fillRect/>
          </a:stretch>
        </p:blipFill>
        <p:spPr>
          <a:xfrm>
            <a:off x="3270475" y="1558900"/>
            <a:ext cx="677111" cy="645600"/>
          </a:xfrm>
          <a:prstGeom prst="rect">
            <a:avLst/>
          </a:prstGeom>
          <a:noFill/>
          <a:ln>
            <a:noFill/>
          </a:ln>
        </p:spPr>
      </p:pic>
      <p:pic>
        <p:nvPicPr>
          <p:cNvPr id="1091" name="Google Shape;1091;p51"/>
          <p:cNvPicPr preferRelativeResize="0"/>
          <p:nvPr/>
        </p:nvPicPr>
        <p:blipFill>
          <a:blip r:embed="rId5">
            <a:alphaModFix/>
          </a:blip>
          <a:stretch>
            <a:fillRect/>
          </a:stretch>
        </p:blipFill>
        <p:spPr>
          <a:xfrm>
            <a:off x="7089800" y="1510513"/>
            <a:ext cx="742400" cy="742400"/>
          </a:xfrm>
          <a:prstGeom prst="rect">
            <a:avLst/>
          </a:prstGeom>
          <a:noFill/>
          <a:ln>
            <a:noFill/>
          </a:ln>
        </p:spPr>
      </p:pic>
      <p:pic>
        <p:nvPicPr>
          <p:cNvPr id="1092" name="Google Shape;1092;p51"/>
          <p:cNvPicPr preferRelativeResize="0"/>
          <p:nvPr/>
        </p:nvPicPr>
        <p:blipFill>
          <a:blip r:embed="rId6">
            <a:alphaModFix/>
          </a:blip>
          <a:stretch>
            <a:fillRect/>
          </a:stretch>
        </p:blipFill>
        <p:spPr>
          <a:xfrm>
            <a:off x="5073013" y="1488563"/>
            <a:ext cx="924000" cy="78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 Mining Bitcoin App by Slidesgo">
  <a:themeElements>
    <a:clrScheme name="Simple Light">
      <a:dk1>
        <a:srgbClr val="FFFFFF"/>
      </a:dk1>
      <a:lt1>
        <a:srgbClr val="FFFFFF"/>
      </a:lt1>
      <a:dk2>
        <a:srgbClr val="FFFFFF"/>
      </a:dk2>
      <a:lt2>
        <a:srgbClr val="FFFFFF"/>
      </a:lt2>
      <a:accent1>
        <a:srgbClr val="FCCAE8"/>
      </a:accent1>
      <a:accent2>
        <a:srgbClr val="89E1EC"/>
      </a:accent2>
      <a:accent3>
        <a:srgbClr val="2D2D87"/>
      </a:accent3>
      <a:accent4>
        <a:srgbClr val="467ACA"/>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